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323" r:id="rId2"/>
    <p:sldId id="357" r:id="rId3"/>
    <p:sldId id="358" r:id="rId4"/>
    <p:sldId id="359" r:id="rId5"/>
    <p:sldId id="360" r:id="rId6"/>
    <p:sldId id="356" r:id="rId7"/>
    <p:sldId id="355" r:id="rId8"/>
    <p:sldId id="319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1932" autoAdjust="0"/>
  </p:normalViewPr>
  <p:slideViewPr>
    <p:cSldViewPr snapToGrid="0">
      <p:cViewPr varScale="1">
        <p:scale>
          <a:sx n="67" d="100"/>
          <a:sy n="67" d="100"/>
        </p:scale>
        <p:origin x="119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7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9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6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6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A1BD-059A-4650-B3EF-D1882ED7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Workflow</a:t>
            </a:r>
          </a:p>
        </p:txBody>
      </p:sp>
      <p:pic>
        <p:nvPicPr>
          <p:cNvPr id="4" name="Google Shape;282;p38">
            <a:extLst>
              <a:ext uri="{FF2B5EF4-FFF2-40B4-BE49-F238E27FC236}">
                <a16:creationId xmlns:a16="http://schemas.microsoft.com/office/drawing/2014/main" id="{9CB16D9D-9F46-47CC-99BD-60E0D719E9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432" y="1126764"/>
            <a:ext cx="9959124" cy="56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EFF49-C330-417E-ADBD-140844E90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32"/>
    </mc:Choice>
    <mc:Fallback xmlns="">
      <p:transition spd="slow" advTm="12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5" x="3111500" y="2914650"/>
          <p14:tracePt t="925" x="3111500" y="2908300"/>
          <p14:tracePt t="933" x="3111500" y="2901950"/>
          <p14:tracePt t="939" x="3111500" y="2889250"/>
          <p14:tracePt t="947" x="3098800" y="2870200"/>
          <p14:tracePt t="964" x="3079750" y="2838450"/>
          <p14:tracePt t="981" x="3048000" y="2787650"/>
          <p14:tracePt t="998" x="2984500" y="2724150"/>
          <p14:tracePt t="1015" x="2927350" y="2673350"/>
          <p14:tracePt t="1031" x="2889250" y="2641600"/>
          <p14:tracePt t="1048" x="2851150" y="2609850"/>
          <p14:tracePt t="1065" x="2819400" y="2584450"/>
          <p14:tracePt t="1081" x="2800350" y="2565400"/>
          <p14:tracePt t="1098" x="2768600" y="2533650"/>
          <p14:tracePt t="1115" x="2749550" y="2495550"/>
          <p14:tracePt t="1132" x="2724150" y="2463800"/>
          <p14:tracePt t="1148" x="2698750" y="2432050"/>
          <p14:tracePt t="1165" x="2698750" y="2425700"/>
          <p14:tracePt t="1181" x="2692400" y="2419350"/>
          <p14:tracePt t="1242" x="2686050" y="2419350"/>
          <p14:tracePt t="1265" x="2686050" y="2413000"/>
          <p14:tracePt t="1343" x="2679700" y="2413000"/>
          <p14:tracePt t="1351" x="2679700" y="2406650"/>
          <p14:tracePt t="1356" x="2673350" y="2406650"/>
          <p14:tracePt t="1365" x="2673350" y="2400300"/>
          <p14:tracePt t="1381" x="2667000" y="2400300"/>
          <p14:tracePt t="10108" x="2667000" y="2425700"/>
          <p14:tracePt t="10116" x="2660650" y="2451100"/>
          <p14:tracePt t="10121" x="2654300" y="2476500"/>
          <p14:tracePt t="10132" x="2647950" y="2489200"/>
          <p14:tracePt t="10149" x="2635250" y="2520950"/>
          <p14:tracePt t="10165" x="2635250" y="2533650"/>
          <p14:tracePt t="10169" x="2635250" y="2540000"/>
          <p14:tracePt t="10183" x="2635250" y="2552700"/>
          <p14:tracePt t="10199" x="2635250" y="2565400"/>
          <p14:tracePt t="10216" x="2641600" y="2565400"/>
          <p14:tracePt t="10232" x="2641600" y="2571750"/>
          <p14:tracePt t="10249" x="2641600" y="2578100"/>
          <p14:tracePt t="10266" x="2641600" y="2584450"/>
          <p14:tracePt t="10282" x="2635250" y="2603500"/>
          <p14:tracePt t="10299" x="2635250" y="2609850"/>
          <p14:tracePt t="10315" x="2635250" y="2622550"/>
          <p14:tracePt t="10332" x="2635250" y="2635250"/>
          <p14:tracePt t="10349" x="2635250" y="2654300"/>
          <p14:tracePt t="10365" x="2635250" y="2667000"/>
          <p14:tracePt t="10382" x="2641600" y="2679700"/>
          <p14:tracePt t="10438" x="2641600" y="2686050"/>
          <p14:tracePt t="10454" x="2641600" y="2692400"/>
          <p14:tracePt t="10462" x="2641600" y="2698750"/>
          <p14:tracePt t="10470" x="2641600" y="2705100"/>
          <p14:tracePt t="10482" x="2641600" y="2711450"/>
          <p14:tracePt t="10499" x="2641600" y="2717800"/>
          <p14:tracePt t="10517" x="2641600" y="2724150"/>
          <p14:tracePt t="10545" x="2641600" y="2730500"/>
          <p14:tracePt t="10562" x="2635250" y="2730500"/>
          <p14:tracePt t="10570" x="2635250" y="2736850"/>
          <p14:tracePt t="10601" x="2635250" y="2743200"/>
          <p14:tracePt t="10608" x="2635250" y="2749550"/>
          <p14:tracePt t="10616" x="2635250" y="2755900"/>
          <p14:tracePt t="10632" x="2635250" y="2762250"/>
          <p14:tracePt t="10649" x="2628900" y="2768600"/>
          <p14:tracePt t="10665" x="2622550" y="2774950"/>
          <p14:tracePt t="10683" x="2609850" y="2781300"/>
          <p14:tracePt t="10699" x="2603500" y="2787650"/>
          <p14:tracePt t="10716" x="2603500" y="2794000"/>
          <p14:tracePt t="10732" x="2603500" y="2800350"/>
          <p14:tracePt t="10749" x="2597150" y="2806700"/>
          <p14:tracePt t="10782" x="2584450" y="2806700"/>
          <p14:tracePt t="10800" x="2565400" y="2825750"/>
          <p14:tracePt t="10816" x="2546350" y="2838450"/>
          <p14:tracePt t="10833" x="2533650" y="2851150"/>
          <p14:tracePt t="10849" x="2514600" y="2851150"/>
          <p14:tracePt t="10866" x="2508250" y="2857500"/>
          <p14:tracePt t="10882" x="2508250" y="2863850"/>
          <p14:tracePt t="10899" x="2501900" y="2870200"/>
          <p14:tracePt t="10916" x="2495550" y="2876550"/>
          <p14:tracePt t="10932" x="2495550" y="2882900"/>
          <p14:tracePt t="10949" x="2495550" y="2889250"/>
          <p14:tracePt t="10982" x="2495550" y="2895600"/>
          <p14:tracePt t="10999" x="2489200" y="2908300"/>
          <p14:tracePt t="11016" x="2489200" y="2914650"/>
          <p14:tracePt t="11032" x="2482850" y="2921000"/>
          <p14:tracePt t="11066" x="2482850" y="2927350"/>
          <p14:tracePt t="11082" x="2482850" y="2933700"/>
          <p14:tracePt t="11099" x="2476500" y="2940050"/>
          <p14:tracePt t="11116" x="2476500" y="2946400"/>
          <p14:tracePt t="11133" x="2476500" y="2959100"/>
          <p14:tracePt t="11165" x="2476500" y="2965450"/>
          <p14:tracePt t="11182" x="2476500" y="2971800"/>
          <p14:tracePt t="11202" x="2476500" y="2978150"/>
          <p14:tracePt t="11216" x="2476500" y="2990850"/>
          <p14:tracePt t="11232" x="2476500" y="3009900"/>
          <p14:tracePt t="11249" x="2476500" y="3016250"/>
          <p14:tracePt t="11266" x="2482850" y="3022600"/>
          <p14:tracePt t="11282" x="2482850" y="3028950"/>
          <p14:tracePt t="18452" x="2482850" y="3054350"/>
          <p14:tracePt t="18460" x="2476500" y="3092450"/>
          <p14:tracePt t="18468" x="2476500" y="3117850"/>
          <p14:tracePt t="18483" x="2476500" y="3149600"/>
          <p14:tracePt t="18500" x="2476500" y="3200400"/>
          <p14:tracePt t="18516" x="2476500" y="3225800"/>
          <p14:tracePt t="18533" x="2470150" y="3251200"/>
          <p14:tracePt t="18550" x="2470150" y="3263900"/>
          <p14:tracePt t="18566" x="2463800" y="3276600"/>
          <p14:tracePt t="18583" x="2457450" y="3302000"/>
          <p14:tracePt t="18599" x="2451100" y="3333750"/>
          <p14:tracePt t="18616" x="2444750" y="3346450"/>
          <p14:tracePt t="18661" x="2444750" y="3352800"/>
          <p14:tracePt t="18677" x="2444750" y="3359150"/>
          <p14:tracePt t="18685" x="2438400" y="3359150"/>
          <p14:tracePt t="18701" x="2432050" y="3371850"/>
          <p14:tracePt t="18716" x="2425700" y="3384550"/>
          <p14:tracePt t="18733" x="2413000" y="3403600"/>
          <p14:tracePt t="18750" x="2406650" y="3416300"/>
          <p14:tracePt t="18766" x="2400300" y="3422650"/>
          <p14:tracePt t="18783" x="2393950" y="3429000"/>
          <p14:tracePt t="18800" x="2387600" y="3435350"/>
          <p14:tracePt t="18816" x="2387600" y="3441700"/>
          <p14:tracePt t="18894" x="2381250" y="3441700"/>
          <p14:tracePt t="18909" x="2381250" y="3448050"/>
          <p14:tracePt t="18915" x="2368550" y="3460750"/>
          <p14:tracePt t="18931" x="2368550" y="3467100"/>
          <p14:tracePt t="18939" x="2362200" y="3473450"/>
          <p14:tracePt t="18950" x="2355850" y="3479800"/>
          <p14:tracePt t="18966" x="2349500" y="3486150"/>
          <p14:tracePt t="18993" x="2349500" y="3492500"/>
          <p14:tracePt t="19023" x="2343150" y="3492500"/>
          <p14:tracePt t="19031" x="2343150" y="3498850"/>
          <p14:tracePt t="19039" x="2336800" y="3498850"/>
          <p14:tracePt t="19050" x="2336800" y="3505200"/>
          <p14:tracePt t="19066" x="2336800" y="3511550"/>
          <p14:tracePt t="19083" x="2330450" y="3511550"/>
          <p14:tracePt t="19156" x="2330450" y="3517900"/>
          <p14:tracePt t="19169" x="2330450" y="3530600"/>
          <p14:tracePt t="19185" x="2330450" y="3536950"/>
          <p14:tracePt t="19193" x="2330450" y="3543300"/>
          <p14:tracePt t="19202" x="2330450" y="3549650"/>
          <p14:tracePt t="19317" x="2330450" y="3556000"/>
          <p14:tracePt t="19426" x="2330450" y="3562350"/>
          <p14:tracePt t="19439" x="2330450" y="3568700"/>
          <p14:tracePt t="19447" x="2330450" y="3575050"/>
          <p14:tracePt t="19456" x="2330450" y="3587750"/>
          <p14:tracePt t="19472" x="2330450" y="3594100"/>
          <p14:tracePt t="19486" x="2330450" y="3600450"/>
          <p14:tracePt t="19508" x="2330450" y="3606800"/>
          <p14:tracePt t="19538" x="2330450" y="3613150"/>
          <p14:tracePt t="19555" x="2330450" y="3619500"/>
          <p14:tracePt t="19571" x="2330450" y="3625850"/>
          <p14:tracePt t="19588" x="2330450" y="3632200"/>
          <p14:tracePt t="19825" x="2330450" y="3638550"/>
          <p14:tracePt t="19849" x="2330450" y="3644900"/>
          <p14:tracePt t="20158" x="2330450" y="3651250"/>
          <p14:tracePt t="20218" x="2324100" y="3651250"/>
          <p14:tracePt t="20225" x="2324100" y="3657600"/>
          <p14:tracePt t="20249" x="2317750" y="3663950"/>
          <p14:tracePt t="20257" x="2317750" y="3670300"/>
          <p14:tracePt t="20266" x="2317750" y="3676650"/>
          <p14:tracePt t="20283" x="2317750" y="3689350"/>
          <p14:tracePt t="20300" x="2311400" y="3708400"/>
          <p14:tracePt t="20316" x="2305050" y="3727450"/>
          <p14:tracePt t="20333" x="2298700" y="3746500"/>
          <p14:tracePt t="20350" x="2298700" y="3771900"/>
          <p14:tracePt t="20366" x="2298700" y="3797300"/>
          <p14:tracePt t="20383" x="2298700" y="3829050"/>
          <p14:tracePt t="20400" x="2305050" y="3848100"/>
          <p14:tracePt t="20416" x="2305050" y="3873500"/>
          <p14:tracePt t="20433" x="2305050" y="3898900"/>
          <p14:tracePt t="20450" x="2305050" y="3917950"/>
          <p14:tracePt t="20466" x="2311400" y="3956050"/>
          <p14:tracePt t="20483" x="2317750" y="3987800"/>
          <p14:tracePt t="20500" x="2330450" y="4032250"/>
          <p14:tracePt t="20517" x="2343150" y="4076700"/>
          <p14:tracePt t="20533" x="2355850" y="4114800"/>
          <p14:tracePt t="20550" x="2355850" y="4127500"/>
          <p14:tracePt t="20567" x="2355850" y="4133850"/>
          <p14:tracePt t="20583" x="2355850" y="4146550"/>
          <p14:tracePt t="20600" x="2355850" y="4152900"/>
          <p14:tracePt t="20617" x="2362200" y="4159250"/>
          <p14:tracePt t="20633" x="2362200" y="4171950"/>
          <p14:tracePt t="20679" x="2362200" y="4178300"/>
          <p14:tracePt t="20727" x="2362200" y="4184650"/>
          <p14:tracePt t="20741" x="2368550" y="4184650"/>
          <p14:tracePt t="20750" x="2368550" y="4191000"/>
          <p14:tracePt t="20858" x="2368550" y="4197350"/>
          <p14:tracePt t="20881" x="2374900" y="4203700"/>
          <p14:tracePt t="20889" x="2381250" y="4210050"/>
          <p14:tracePt t="20903" x="2387600" y="4216400"/>
          <p14:tracePt t="21020" x="2387600" y="4222750"/>
          <p14:tracePt t="21036" x="2393950" y="4222750"/>
          <p14:tracePt t="21043" x="2393950" y="4229100"/>
          <p14:tracePt t="21082" x="2400300" y="4229100"/>
          <p14:tracePt t="21098" x="2400300" y="4235450"/>
          <p14:tracePt t="21103" x="2400300" y="4241800"/>
          <p14:tracePt t="21116" x="2400300" y="4248150"/>
          <p14:tracePt t="21133" x="2406650" y="4248150"/>
          <p14:tracePt t="21150" x="2413000" y="4260850"/>
          <p14:tracePt t="21183" x="2413000" y="4267200"/>
          <p14:tracePt t="21244" x="2413000" y="4273550"/>
          <p14:tracePt t="21266" x="2413000" y="4279900"/>
          <p14:tracePt t="21306" x="2413000" y="4286250"/>
          <p14:tracePt t="21320" x="2413000" y="4292600"/>
          <p14:tracePt t="21328" x="2413000" y="4298950"/>
          <p14:tracePt t="21344" x="2419350" y="4298950"/>
          <p14:tracePt t="21353" x="2419350" y="4305300"/>
          <p14:tracePt t="21367" x="2419350" y="4311650"/>
          <p14:tracePt t="21383" x="2419350" y="4318000"/>
          <p14:tracePt t="21400" x="2419350" y="4324350"/>
          <p14:tracePt t="21417" x="2419350" y="4330700"/>
          <p14:tracePt t="21433" x="2425700" y="4330700"/>
          <p14:tracePt t="21450" x="2425700" y="4343400"/>
          <p14:tracePt t="21467" x="2425700" y="4349750"/>
          <p14:tracePt t="21483" x="2425700" y="4362450"/>
          <p14:tracePt t="21500" x="2432050" y="4368800"/>
          <p14:tracePt t="21533" x="2438400" y="4375150"/>
          <p14:tracePt t="21550" x="2438400" y="4381500"/>
          <p14:tracePt t="21573" x="2438400" y="4387850"/>
          <p14:tracePt t="21583" x="2438400" y="4394200"/>
          <p14:tracePt t="21600" x="2438400" y="4400550"/>
          <p14:tracePt t="21617" x="2438400" y="4413250"/>
          <p14:tracePt t="21633" x="2444750" y="4419600"/>
          <p14:tracePt t="21650" x="2444750" y="4425950"/>
          <p14:tracePt t="21667" x="2444750" y="4432300"/>
          <p14:tracePt t="21690" x="2451100" y="4438650"/>
          <p14:tracePt t="21713" x="2451100" y="4445000"/>
          <p14:tracePt t="21760" x="2451100" y="4451350"/>
          <p14:tracePt t="21860" x="2451100" y="4457700"/>
          <p14:tracePt t="22022" x="2451100" y="4464050"/>
          <p14:tracePt t="22044" x="2451100" y="4470400"/>
          <p14:tracePt t="22068" x="2451100" y="4476750"/>
          <p14:tracePt t="28615" x="2451100" y="4489450"/>
          <p14:tracePt t="28623" x="2444750" y="4508500"/>
          <p14:tracePt t="28634" x="2444750" y="4527550"/>
          <p14:tracePt t="28651" x="2438400" y="4552950"/>
          <p14:tracePt t="28668" x="2432050" y="4578350"/>
          <p14:tracePt t="28693" x="2432050" y="4584700"/>
          <p14:tracePt t="28709" x="2432050" y="4591050"/>
          <p14:tracePt t="28863" x="2432050" y="4597400"/>
          <p14:tracePt t="28871" x="2432050" y="4603750"/>
          <p14:tracePt t="28877" x="2432050" y="4610100"/>
          <p14:tracePt t="28886" x="2432050" y="4616450"/>
          <p14:tracePt t="28900" x="2432050" y="4641850"/>
          <p14:tracePt t="28917" x="2432050" y="4654550"/>
          <p14:tracePt t="28934" x="2432050" y="4667250"/>
          <p14:tracePt t="28951" x="2432050" y="4692650"/>
          <p14:tracePt t="28967" x="2432050" y="4711700"/>
          <p14:tracePt t="28984" x="2425700" y="4749800"/>
          <p14:tracePt t="29001" x="2419350" y="4768850"/>
          <p14:tracePt t="29017" x="2419350" y="4800600"/>
          <p14:tracePt t="29034" x="2419350" y="4826000"/>
          <p14:tracePt t="29051" x="2419350" y="4845050"/>
          <p14:tracePt t="29068" x="2419350" y="4876800"/>
          <p14:tracePt t="29084" x="2413000" y="4895850"/>
          <p14:tracePt t="29100" x="2413000" y="4908550"/>
          <p14:tracePt t="29117" x="2413000" y="4927600"/>
          <p14:tracePt t="29134" x="2413000" y="4959350"/>
          <p14:tracePt t="29151" x="2413000" y="4984750"/>
          <p14:tracePt t="29167" x="2413000" y="5022850"/>
          <p14:tracePt t="29171" x="2413000" y="5029200"/>
          <p14:tracePt t="29184" x="2419350" y="5054600"/>
          <p14:tracePt t="29201" x="2419350" y="5067300"/>
          <p14:tracePt t="29217" x="2419350" y="5073650"/>
          <p14:tracePt t="29233" x="2419350" y="5092700"/>
          <p14:tracePt t="29251" x="2419350" y="5105400"/>
          <p14:tracePt t="29268" x="2419350" y="5124450"/>
          <p14:tracePt t="29284" x="2419350" y="5137150"/>
          <p14:tracePt t="29301" x="2419350" y="5149850"/>
          <p14:tracePt t="29317" x="2425700" y="5156200"/>
          <p14:tracePt t="29363" x="2425700" y="5162550"/>
          <p14:tracePt t="29386" x="2425700" y="5168900"/>
          <p14:tracePt t="29439" x="2425700" y="5175250"/>
          <p14:tracePt t="30131" x="2425700" y="5181600"/>
          <p14:tracePt t="30140" x="2425700" y="5187950"/>
          <p14:tracePt t="30163" x="2425700" y="5194300"/>
          <p14:tracePt t="30177" x="2425700" y="5200650"/>
          <p14:tracePt t="30210" x="2425700" y="5207000"/>
          <p14:tracePt t="30218" x="2419350" y="5207000"/>
          <p14:tracePt t="30223" x="2419350" y="5213350"/>
          <p14:tracePt t="30233" x="2419350" y="5219700"/>
          <p14:tracePt t="30264" x="2419350" y="5226050"/>
          <p14:tracePt t="30271" x="2419350" y="5232400"/>
          <p14:tracePt t="30285" x="2419350" y="5238750"/>
          <p14:tracePt t="30302" x="2419350" y="5245100"/>
          <p14:tracePt t="30317" x="2413000" y="5251450"/>
          <p14:tracePt t="30334" x="2413000" y="5257800"/>
          <p14:tracePt t="30351" x="2413000" y="5270500"/>
          <p14:tracePt t="30412" x="2413000" y="5276850"/>
          <p14:tracePt t="30433" x="2413000" y="5283200"/>
          <p14:tracePt t="30441" x="2413000" y="5289550"/>
          <p14:tracePt t="30465" x="2413000" y="5295900"/>
          <p14:tracePt t="30481" x="2413000" y="5302250"/>
          <p14:tracePt t="30557" x="2413000" y="5308600"/>
          <p14:tracePt t="30610" x="2413000" y="5314950"/>
          <p14:tracePt t="30640" x="2413000" y="5321300"/>
          <p14:tracePt t="30727" x="2413000" y="5327650"/>
          <p14:tracePt t="30757" x="2413000" y="5334000"/>
          <p14:tracePt t="30865" x="2413000" y="5340350"/>
          <p14:tracePt t="31830" x="2413000" y="5346700"/>
          <p14:tracePt t="31837" x="2419350" y="5359400"/>
          <p14:tracePt t="31843" x="2425700" y="5372100"/>
          <p14:tracePt t="31852" x="2425700" y="5378450"/>
          <p14:tracePt t="31868" x="2438400" y="5391150"/>
          <p14:tracePt t="31884" x="2438400" y="5397500"/>
          <p14:tracePt t="31917" x="2444750" y="5403850"/>
          <p14:tracePt t="35126" x="2444750" y="5410200"/>
          <p14:tracePt t="35134" x="2444750" y="5416550"/>
          <p14:tracePt t="35142" x="2438400" y="5416550"/>
          <p14:tracePt t="37347" x="2432050" y="5416550"/>
          <p14:tracePt t="37368" x="2425700" y="5416550"/>
          <p14:tracePt t="37717" x="2425700" y="5422900"/>
          <p14:tracePt t="37725" x="2425700" y="5429250"/>
          <p14:tracePt t="37735" x="2438400" y="5435600"/>
          <p14:tracePt t="37751" x="2451100" y="5454650"/>
          <p14:tracePt t="37768" x="2476500" y="5461000"/>
          <p14:tracePt t="37784" x="2514600" y="5480050"/>
          <p14:tracePt t="37802" x="2546350" y="5492750"/>
          <p14:tracePt t="37818" x="2565400" y="5505450"/>
          <p14:tracePt t="37835" x="2597150" y="5524500"/>
          <p14:tracePt t="37852" x="2628900" y="5537200"/>
          <p14:tracePt t="37868" x="2679700" y="5549900"/>
          <p14:tracePt t="37885" x="2749550" y="5568950"/>
          <p14:tracePt t="37901" x="2787650" y="5581650"/>
          <p14:tracePt t="37918" x="2819400" y="5588000"/>
          <p14:tracePt t="37934" x="2851150" y="5600700"/>
          <p14:tracePt t="37951" x="2876550" y="5607050"/>
          <p14:tracePt t="37968" x="2914650" y="5613400"/>
          <p14:tracePt t="37984" x="2971800" y="5626100"/>
          <p14:tracePt t="38001" x="3022600" y="5632450"/>
          <p14:tracePt t="38018" x="3073400" y="5638800"/>
          <p14:tracePt t="38034" x="3117850" y="5638800"/>
          <p14:tracePt t="38051" x="3155950" y="5638800"/>
          <p14:tracePt t="38068" x="3168650" y="5638800"/>
          <p14:tracePt t="38085" x="3187700" y="5638800"/>
          <p14:tracePt t="38101" x="3200400" y="5638800"/>
          <p14:tracePt t="38118" x="3213100" y="5638800"/>
          <p14:tracePt t="38135" x="3232150" y="5638800"/>
          <p14:tracePt t="38151" x="3270250" y="5638800"/>
          <p14:tracePt t="38168" x="3302000" y="5638800"/>
          <p14:tracePt t="38171" x="3321050" y="5638800"/>
          <p14:tracePt t="38185" x="3371850" y="5638800"/>
          <p14:tracePt t="38201" x="3409950" y="5638800"/>
          <p14:tracePt t="38218" x="3448050" y="5638800"/>
          <p14:tracePt t="38235" x="3492500" y="5638800"/>
          <p14:tracePt t="38252" x="3536950" y="5638800"/>
          <p14:tracePt t="38268" x="3594100" y="5638800"/>
          <p14:tracePt t="38285" x="3663950" y="5626100"/>
          <p14:tracePt t="38302" x="3708400" y="5600700"/>
          <p14:tracePt t="38318" x="3759200" y="5556250"/>
          <p14:tracePt t="38335" x="3829050" y="5511800"/>
          <p14:tracePt t="38351" x="3892550" y="5461000"/>
          <p14:tracePt t="38368" x="3975100" y="5397500"/>
          <p14:tracePt t="38385" x="4121150" y="5308600"/>
          <p14:tracePt t="38402" x="4216400" y="5232400"/>
          <p14:tracePt t="38418" x="4292600" y="5137150"/>
          <p14:tracePt t="38435" x="4356100" y="4978400"/>
          <p14:tracePt t="38451" x="4406900" y="4787900"/>
          <p14:tracePt t="38468" x="4432300" y="4603750"/>
          <p14:tracePt t="38485" x="4464050" y="4406900"/>
          <p14:tracePt t="38502" x="4489450" y="4324350"/>
          <p14:tracePt t="38518" x="4508500" y="4260850"/>
          <p14:tracePt t="38535" x="4533900" y="4178300"/>
          <p14:tracePt t="38552" x="4546600" y="4108450"/>
          <p14:tracePt t="38568" x="4559300" y="3994150"/>
          <p14:tracePt t="38586" x="4584700" y="3835400"/>
          <p14:tracePt t="38602" x="4591050" y="3746500"/>
          <p14:tracePt t="38618" x="4591050" y="3657600"/>
          <p14:tracePt t="38634" x="4591050" y="3568700"/>
          <p14:tracePt t="38651" x="4584700" y="3479800"/>
          <p14:tracePt t="38668" x="4572000" y="3390900"/>
          <p14:tracePt t="38671" x="4572000" y="3352800"/>
          <p14:tracePt t="38685" x="4559300" y="3295650"/>
          <p14:tracePt t="38701" x="4559300" y="3219450"/>
          <p14:tracePt t="38718" x="4578350" y="3117850"/>
          <p14:tracePt t="38735" x="4584700" y="2997200"/>
          <p14:tracePt t="38751" x="4591050" y="2882900"/>
          <p14:tracePt t="38768" x="4591050" y="2794000"/>
          <p14:tracePt t="38785" x="4591050" y="2698750"/>
          <p14:tracePt t="38801" x="4597400" y="2647950"/>
          <p14:tracePt t="38818" x="4597400" y="2590800"/>
          <p14:tracePt t="38834" x="4597400" y="2514600"/>
          <p14:tracePt t="38851" x="4597400" y="2413000"/>
          <p14:tracePt t="38868" x="4597400" y="2292350"/>
          <p14:tracePt t="38885" x="4597400" y="2171700"/>
          <p14:tracePt t="38901" x="4597400" y="2146300"/>
          <p14:tracePt t="38918" x="4597400" y="2133600"/>
          <p14:tracePt t="38935" x="4597400" y="2120900"/>
          <p14:tracePt t="38951" x="4603750" y="2095500"/>
          <p14:tracePt t="38969" x="4610100" y="2032000"/>
          <p14:tracePt t="38985" x="4616450" y="1962150"/>
          <p14:tracePt t="39002" x="4629150" y="1930400"/>
          <p14:tracePt t="39019" x="4641850" y="1924050"/>
          <p14:tracePt t="39035" x="4641850" y="1917700"/>
          <p14:tracePt t="39052" x="4648200" y="1911350"/>
          <p14:tracePt t="39068" x="4654550" y="1911350"/>
          <p14:tracePt t="39085" x="4654550" y="1905000"/>
          <p14:tracePt t="39102" x="4660900" y="1898650"/>
          <p14:tracePt t="39118" x="4667250" y="1898650"/>
          <p14:tracePt t="39135" x="4679950" y="1898650"/>
          <p14:tracePt t="39152" x="4699000" y="1898650"/>
          <p14:tracePt t="39168" x="4705350" y="1898650"/>
          <p14:tracePt t="39185" x="4711700" y="1898650"/>
          <p14:tracePt t="39204" x="4718050" y="1898650"/>
          <p14:tracePt t="39219" x="4724400" y="1898650"/>
          <p14:tracePt t="39235" x="4737100" y="1898650"/>
          <p14:tracePt t="39335" x="4749800" y="1898650"/>
          <p14:tracePt t="39340" x="4762500" y="1905000"/>
          <p14:tracePt t="39352" x="4781550" y="1917700"/>
          <p14:tracePt t="39368" x="4826000" y="1943100"/>
          <p14:tracePt t="39385" x="4870450" y="1968500"/>
          <p14:tracePt t="39402" x="4876800" y="1981200"/>
          <p14:tracePt t="39435" x="4876800" y="1987550"/>
          <p14:tracePt t="39452" x="4889500" y="1993900"/>
          <p14:tracePt t="39468" x="4902200" y="2012950"/>
          <p14:tracePt t="39485" x="4908550" y="2044700"/>
          <p14:tracePt t="39502" x="4927600" y="2076450"/>
          <p14:tracePt t="39518" x="4933950" y="2082800"/>
          <p14:tracePt t="39535" x="4933950" y="2089150"/>
          <p14:tracePt t="39552" x="4933950" y="2101850"/>
          <p14:tracePt t="39568" x="4933950" y="2114550"/>
          <p14:tracePt t="39585" x="4940300" y="2127250"/>
          <p14:tracePt t="39601" x="4940300" y="2139950"/>
          <p14:tracePt t="39618" x="4940300" y="2146300"/>
          <p14:tracePt t="39889" x="4933950" y="2152650"/>
          <p14:tracePt t="39897" x="4927600" y="2152650"/>
          <p14:tracePt t="39904" x="4921250" y="2159000"/>
          <p14:tracePt t="39918" x="4902200" y="2178050"/>
          <p14:tracePt t="39935" x="4876800" y="2190750"/>
          <p14:tracePt t="39951" x="4864100" y="2203450"/>
          <p14:tracePt t="39968" x="4857750" y="2209800"/>
          <p14:tracePt t="39984" x="4851400" y="2209800"/>
          <p14:tracePt t="40001" x="4845050" y="2209800"/>
          <p14:tracePt t="40034" x="4838700" y="2216150"/>
          <p14:tracePt t="40057" x="4838700" y="2222500"/>
          <p14:tracePt t="40068" x="4832350" y="2222500"/>
          <p14:tracePt t="40084" x="4826000" y="2228850"/>
          <p14:tracePt t="40101" x="4819650" y="2235200"/>
          <p14:tracePt t="40118" x="4806950" y="2241550"/>
          <p14:tracePt t="40135" x="4800600" y="2241550"/>
          <p14:tracePt t="46192" x="4800600" y="2247900"/>
          <p14:tracePt t="46197" x="4794250" y="2260600"/>
          <p14:tracePt t="46206" x="4787900" y="2279650"/>
          <p14:tracePt t="46222" x="4781550" y="2292350"/>
          <p14:tracePt t="46235" x="4781550" y="2298700"/>
          <p14:tracePt t="46252" x="4775200" y="2317750"/>
          <p14:tracePt t="46269" x="4768850" y="2324100"/>
          <p14:tracePt t="46286" x="4768850" y="2336800"/>
          <p14:tracePt t="46319" x="4762500" y="2343150"/>
          <p14:tracePt t="46335" x="4762500" y="2355850"/>
          <p14:tracePt t="46352" x="4762500" y="2374900"/>
          <p14:tracePt t="46368" x="4756150" y="2387600"/>
          <p14:tracePt t="46385" x="4749800" y="2400300"/>
          <p14:tracePt t="46402" x="4743450" y="2413000"/>
          <p14:tracePt t="46418" x="4743450" y="2425700"/>
          <p14:tracePt t="46435" x="4743450" y="2432050"/>
          <p14:tracePt t="46452" x="4737100" y="2457450"/>
          <p14:tracePt t="46468" x="4737100" y="2470150"/>
          <p14:tracePt t="46485" x="4730750" y="2482850"/>
          <p14:tracePt t="46502" x="4724400" y="2501900"/>
          <p14:tracePt t="46519" x="4724400" y="2520950"/>
          <p14:tracePt t="46535" x="4718050" y="2540000"/>
          <p14:tracePt t="46552" x="4718050" y="2559050"/>
          <p14:tracePt t="46569" x="4711700" y="2578100"/>
          <p14:tracePt t="46585" x="4711700" y="2603500"/>
          <p14:tracePt t="46602" x="4711700" y="2628900"/>
          <p14:tracePt t="46619" x="4711700" y="2641600"/>
          <p14:tracePt t="46635" x="4711700" y="2673350"/>
          <p14:tracePt t="46652" x="4711700" y="2698750"/>
          <p14:tracePt t="46668" x="4711700" y="2711450"/>
          <p14:tracePt t="46685" x="4711700" y="2724150"/>
          <p14:tracePt t="46702" x="4711700" y="2743200"/>
          <p14:tracePt t="46718" x="4711700" y="2749550"/>
          <p14:tracePt t="46735" x="4711700" y="2762250"/>
          <p14:tracePt t="46752" x="4711700" y="2787650"/>
          <p14:tracePt t="46768" x="4711700" y="2819400"/>
          <p14:tracePt t="46785" x="4718050" y="2844800"/>
          <p14:tracePt t="46802" x="4718050" y="2863850"/>
          <p14:tracePt t="46818" x="4724400" y="2889250"/>
          <p14:tracePt t="46835" x="4724400" y="2908300"/>
          <p14:tracePt t="46852" x="4730750" y="2927350"/>
          <p14:tracePt t="46869" x="4730750" y="2940050"/>
          <p14:tracePt t="46885" x="4737100" y="2946400"/>
          <p14:tracePt t="46902" x="4737100" y="2959100"/>
          <p14:tracePt t="46918" x="4737100" y="2965450"/>
          <p14:tracePt t="46935" x="4737100" y="2971800"/>
          <p14:tracePt t="46952" x="4737100" y="2978150"/>
          <p14:tracePt t="46968" x="4737100" y="2990850"/>
          <p14:tracePt t="46985" x="4737100" y="2997200"/>
          <p14:tracePt t="47002" x="4743450" y="3009900"/>
          <p14:tracePt t="47018" x="4749800" y="3028950"/>
          <p14:tracePt t="47035" x="4756150" y="3041650"/>
          <p14:tracePt t="47052" x="4756150" y="3048000"/>
          <p14:tracePt t="47069" x="4756150" y="3054350"/>
          <p14:tracePt t="53768" x="4756150" y="3079750"/>
          <p14:tracePt t="53776" x="4756150" y="3105150"/>
          <p14:tracePt t="53786" x="4756150" y="3136900"/>
          <p14:tracePt t="53803" x="4756150" y="3181350"/>
          <p14:tracePt t="53820" x="4756150" y="3206750"/>
          <p14:tracePt t="53837" x="4749800" y="3225800"/>
          <p14:tracePt t="53853" x="4749800" y="3244850"/>
          <p14:tracePt t="53870" x="4743450" y="3257550"/>
          <p14:tracePt t="53886" x="4737100" y="3270250"/>
          <p14:tracePt t="53903" x="4737100" y="3289300"/>
          <p14:tracePt t="53920" x="4737100" y="3302000"/>
          <p14:tracePt t="53936" x="4737100" y="3308350"/>
          <p14:tracePt t="53953" x="4737100" y="3327400"/>
          <p14:tracePt t="53970" x="4737100" y="3333750"/>
          <p14:tracePt t="53986" x="4737100" y="3340100"/>
          <p14:tracePt t="54003" x="4730750" y="3359150"/>
          <p14:tracePt t="54020" x="4730750" y="3365500"/>
          <p14:tracePt t="54036" x="4730750" y="3390900"/>
          <p14:tracePt t="54053" x="4730750" y="3429000"/>
          <p14:tracePt t="54070" x="4743450" y="3460750"/>
          <p14:tracePt t="54086" x="4749800" y="3492500"/>
          <p14:tracePt t="54103" x="4756150" y="3517900"/>
          <p14:tracePt t="54120" x="4762500" y="3562350"/>
          <p14:tracePt t="54137" x="4768850" y="3606800"/>
          <p14:tracePt t="54154" x="4787900" y="3670300"/>
          <p14:tracePt t="54170" x="4794250" y="3708400"/>
          <p14:tracePt t="54187" x="4800600" y="3727450"/>
          <p14:tracePt t="54203" x="4800600" y="3752850"/>
          <p14:tracePt t="54219" x="4800600" y="3778250"/>
          <p14:tracePt t="54236" x="4800600" y="3810000"/>
          <p14:tracePt t="54252" x="4800600" y="3848100"/>
          <p14:tracePt t="54269" x="4800600" y="3898900"/>
          <p14:tracePt t="54286" x="4800600" y="3930650"/>
          <p14:tracePt t="54303" x="4800600" y="3956050"/>
          <p14:tracePt t="54320" x="4800600" y="3975100"/>
          <p14:tracePt t="54336" x="4800600" y="3994150"/>
          <p14:tracePt t="54354" x="4800600" y="4013200"/>
          <p14:tracePt t="54370" x="4800600" y="4038600"/>
          <p14:tracePt t="54386" x="4800600" y="4051300"/>
          <p14:tracePt t="54403" x="4800600" y="4070350"/>
          <p14:tracePt t="54420" x="4800600" y="4089400"/>
          <p14:tracePt t="54436" x="4800600" y="4102100"/>
          <p14:tracePt t="54454" x="4800600" y="4127500"/>
          <p14:tracePt t="54470" x="4800600" y="4133850"/>
          <p14:tracePt t="54486" x="4800600" y="4146550"/>
          <p14:tracePt t="54503" x="4794250" y="4152900"/>
          <p14:tracePt t="54536" x="4794250" y="4159250"/>
          <p14:tracePt t="54609" x="4794250" y="4165600"/>
          <p14:tracePt t="64511" x="4794250" y="4171950"/>
          <p14:tracePt t="64527" x="4794250" y="4178300"/>
          <p14:tracePt t="64543" x="4794250" y="4184650"/>
          <p14:tracePt t="64635" x="4794250" y="4191000"/>
          <p14:tracePt t="64643" x="4794250" y="4197350"/>
          <p14:tracePt t="64659" x="4794250" y="4203700"/>
          <p14:tracePt t="64671" x="4794250" y="4216400"/>
          <p14:tracePt t="64687" x="4794250" y="4229100"/>
          <p14:tracePt t="64704" x="4787900" y="4241800"/>
          <p14:tracePt t="64720" x="4787900" y="4254500"/>
          <p14:tracePt t="64737" x="4781550" y="4254500"/>
          <p14:tracePt t="64753" x="4781550" y="4267200"/>
          <p14:tracePt t="64770" x="4781550" y="4279900"/>
          <p14:tracePt t="64787" x="4775200" y="4311650"/>
          <p14:tracePt t="64804" x="4775200" y="4324350"/>
          <p14:tracePt t="64821" x="4775200" y="4349750"/>
          <p14:tracePt t="64837" x="4775200" y="4362450"/>
          <p14:tracePt t="64854" x="4775200" y="4375150"/>
          <p14:tracePt t="64871" x="4775200" y="4387850"/>
          <p14:tracePt t="64888" x="4775200" y="4394200"/>
          <p14:tracePt t="64904" x="4768850" y="4413250"/>
          <p14:tracePt t="64921" x="4768850" y="4445000"/>
          <p14:tracePt t="64937" x="4768850" y="4470400"/>
          <p14:tracePt t="64954" x="4768850" y="4502150"/>
          <p14:tracePt t="64971" x="4768850" y="4521200"/>
          <p14:tracePt t="64987" x="4768850" y="4533900"/>
          <p14:tracePt t="65004" x="4762500" y="4546600"/>
          <p14:tracePt t="65021" x="4762500" y="4559300"/>
          <p14:tracePt t="65038" x="4762500" y="4572000"/>
          <p14:tracePt t="65054" x="4762500" y="4591050"/>
          <p14:tracePt t="65071" x="4756150" y="4616450"/>
          <p14:tracePt t="65088" x="4749800" y="4641850"/>
          <p14:tracePt t="65104" x="4749800" y="4648200"/>
          <p14:tracePt t="65121" x="4749800" y="4654550"/>
          <p14:tracePt t="65138" x="4743450" y="4654550"/>
          <p14:tracePt t="65154" x="4743450" y="4660900"/>
          <p14:tracePt t="65171" x="4743450" y="4667250"/>
          <p14:tracePt t="65174" x="4743450" y="4679950"/>
          <p14:tracePt t="65188" x="4743450" y="4699000"/>
          <p14:tracePt t="65204" x="4743450" y="4711700"/>
          <p14:tracePt t="65221" x="4743450" y="4749800"/>
          <p14:tracePt t="65237" x="4743450" y="4762500"/>
          <p14:tracePt t="65254" x="4743450" y="4768850"/>
          <p14:tracePt t="65271" x="4743450" y="4781550"/>
          <p14:tracePt t="65288" x="4743450" y="4794250"/>
          <p14:tracePt t="65304" x="4743450" y="4813300"/>
          <p14:tracePt t="65321" x="4743450" y="4851400"/>
          <p14:tracePt t="65338" x="4743450" y="4883150"/>
          <p14:tracePt t="65354" x="4743450" y="4927600"/>
          <p14:tracePt t="65371" x="4743450" y="4946650"/>
          <p14:tracePt t="65387" x="4743450" y="4959350"/>
          <p14:tracePt t="65404" x="4743450" y="4972050"/>
          <p14:tracePt t="65421" x="4743450" y="4978400"/>
          <p14:tracePt t="65437" x="4743450" y="4991100"/>
          <p14:tracePt t="65454" x="4743450" y="5010150"/>
          <p14:tracePt t="65471" x="4743450" y="5029200"/>
          <p14:tracePt t="65487" x="4743450" y="5041900"/>
          <p14:tracePt t="65504" x="4743450" y="5060950"/>
          <p14:tracePt t="65538" x="4743450" y="5067300"/>
          <p14:tracePt t="65554" x="4743450" y="5073650"/>
          <p14:tracePt t="65574" x="4743450" y="5080000"/>
          <p14:tracePt t="65604" x="4743450" y="5086350"/>
          <p14:tracePt t="65619" x="4743450" y="5092700"/>
          <p14:tracePt t="65635" x="4743450" y="5099050"/>
          <p14:tracePt t="65643" x="4743450" y="5105400"/>
          <p14:tracePt t="65653" x="4743450" y="5111750"/>
          <p14:tracePt t="65675" x="4743450" y="5118100"/>
          <p14:tracePt t="65691" x="4737100" y="5118100"/>
          <p14:tracePt t="65704" x="4737100" y="5124450"/>
          <p14:tracePt t="65720" x="4737100" y="5130800"/>
          <p14:tracePt t="65737" x="4737100" y="5137150"/>
          <p14:tracePt t="65754" x="4737100" y="5143500"/>
          <p14:tracePt t="65770" x="4730750" y="5143500"/>
          <p14:tracePt t="65789" x="4730750" y="5149850"/>
          <p14:tracePt t="65845" x="4730750" y="5156200"/>
          <p14:tracePt t="65853" x="4730750" y="5162550"/>
          <p14:tracePt t="65867" x="4730750" y="5168900"/>
          <p14:tracePt t="65883" x="4724400" y="5181600"/>
          <p14:tracePt t="65907" x="4724400" y="5187950"/>
          <p14:tracePt t="65913" x="4724400" y="5194300"/>
          <p14:tracePt t="65921" x="4724400" y="5200650"/>
          <p14:tracePt t="65959" x="4724400" y="5207000"/>
          <p14:tracePt t="65983" x="4724400" y="5213350"/>
          <p14:tracePt t="65999" x="4724400" y="5219700"/>
          <p14:tracePt t="66007" x="4724400" y="5226050"/>
          <p14:tracePt t="66013" x="4724400" y="5232400"/>
          <p14:tracePt t="66029" x="4724400" y="5238750"/>
          <p14:tracePt t="66038" x="4718050" y="5238750"/>
          <p14:tracePt t="66054" x="4718050" y="5251450"/>
          <p14:tracePt t="66088" x="4718050" y="5264150"/>
          <p14:tracePt t="66104" x="4718050" y="5270500"/>
          <p14:tracePt t="66131" x="4718050" y="5276850"/>
          <p14:tracePt t="66157" x="4718050" y="5283200"/>
          <p14:tracePt t="66228" x="4718050" y="5289550"/>
          <p14:tracePt t="66294" x="4718050" y="5295900"/>
          <p14:tracePt t="66306" x="4718050" y="5302250"/>
          <p14:tracePt t="66313" x="4718050" y="5308600"/>
          <p14:tracePt t="66322" x="4718050" y="5314950"/>
          <p14:tracePt t="66337" x="4718050" y="5321300"/>
          <p14:tracePt t="66485" x="4718050" y="5327650"/>
          <p14:tracePt t="78014" x="4730750" y="5353050"/>
          <p14:tracePt t="78022" x="4743450" y="5372100"/>
          <p14:tracePt t="78031" x="4756150" y="5384800"/>
          <p14:tracePt t="78039" x="4768850" y="5403850"/>
          <p14:tracePt t="78055" x="4794250" y="5435600"/>
          <p14:tracePt t="78072" x="4800600" y="5441950"/>
          <p14:tracePt t="78089" x="4806950" y="5441950"/>
          <p14:tracePt t="78161" x="4813300" y="5441950"/>
          <p14:tracePt t="78169" x="4813300" y="5448300"/>
          <p14:tracePt t="78177" x="4832350" y="5448300"/>
          <p14:tracePt t="78189" x="4845050" y="5461000"/>
          <p14:tracePt t="78206" x="4889500" y="5473700"/>
          <p14:tracePt t="78222" x="4933950" y="5492750"/>
          <p14:tracePt t="78239" x="4991100" y="5505450"/>
          <p14:tracePt t="78255" x="5073650" y="5518150"/>
          <p14:tracePt t="78272" x="5143500" y="5530850"/>
          <p14:tracePt t="78289" x="5219700" y="5549900"/>
          <p14:tracePt t="78306" x="5346700" y="5549900"/>
          <p14:tracePt t="78322" x="5454650" y="5556250"/>
          <p14:tracePt t="78339" x="5556250" y="5556250"/>
          <p14:tracePt t="78356" x="5645150" y="5543550"/>
          <p14:tracePt t="78372" x="5734050" y="5530850"/>
          <p14:tracePt t="78389" x="5822950" y="5524500"/>
          <p14:tracePt t="78406" x="5949950" y="5492750"/>
          <p14:tracePt t="78422" x="6026150" y="5467350"/>
          <p14:tracePt t="78439" x="6083300" y="5429250"/>
          <p14:tracePt t="78455" x="6121400" y="5391150"/>
          <p14:tracePt t="78472" x="6146800" y="5340350"/>
          <p14:tracePt t="78488" x="6165850" y="5276850"/>
          <p14:tracePt t="78506" x="6203950" y="5187950"/>
          <p14:tracePt t="78522" x="6229350" y="5124450"/>
          <p14:tracePt t="78539" x="6273800" y="5048250"/>
          <p14:tracePt t="78556" x="6343650" y="4953000"/>
          <p14:tracePt t="78572" x="6407150" y="4851400"/>
          <p14:tracePt t="78589" x="6470650" y="4775200"/>
          <p14:tracePt t="78606" x="6553200" y="4660900"/>
          <p14:tracePt t="78622" x="6623050" y="4572000"/>
          <p14:tracePt t="78639" x="6692900" y="4470400"/>
          <p14:tracePt t="78655" x="6743700" y="4337050"/>
          <p14:tracePt t="78672" x="6769100" y="4203700"/>
          <p14:tracePt t="78688" x="6794500" y="4057650"/>
          <p14:tracePt t="78705" x="6800850" y="3917950"/>
          <p14:tracePt t="78722" x="6826250" y="3778250"/>
          <p14:tracePt t="78739" x="6851650" y="3708400"/>
          <p14:tracePt t="78755" x="6883400" y="3632200"/>
          <p14:tracePt t="78772" x="6915150" y="3530600"/>
          <p14:tracePt t="78789" x="6940550" y="3397250"/>
          <p14:tracePt t="78806" x="6940550" y="3175000"/>
          <p14:tracePt t="78822" x="6940550" y="3028950"/>
          <p14:tracePt t="78839" x="6940550" y="2914650"/>
          <p14:tracePt t="78855" x="6965950" y="2825750"/>
          <p14:tracePt t="78872" x="6978650" y="2743200"/>
          <p14:tracePt t="78889" x="7004050" y="2654300"/>
          <p14:tracePt t="78906" x="7029450" y="2514600"/>
          <p14:tracePt t="78922" x="7035800" y="2432050"/>
          <p14:tracePt t="78938" x="7054850" y="2362200"/>
          <p14:tracePt t="78955" x="7073900" y="2298700"/>
          <p14:tracePt t="78971" x="7112000" y="2209800"/>
          <p14:tracePt t="78988" x="7143750" y="2101850"/>
          <p14:tracePt t="79005" x="7156450" y="2000250"/>
          <p14:tracePt t="79022" x="7169150" y="1905000"/>
          <p14:tracePt t="79038" x="7175500" y="1885950"/>
          <p14:tracePt t="79055" x="7181850" y="1879600"/>
          <p14:tracePt t="79072" x="7194550" y="1866900"/>
          <p14:tracePt t="79089" x="7207250" y="1854200"/>
          <p14:tracePt t="79105" x="7226300" y="1841500"/>
          <p14:tracePt t="79122" x="7245350" y="1828800"/>
          <p14:tracePt t="79409" x="7245350" y="1841500"/>
          <p14:tracePt t="79417" x="7245350" y="1866900"/>
          <p14:tracePt t="79425" x="7245350" y="1898650"/>
          <p14:tracePt t="79439" x="7245350" y="1955800"/>
          <p14:tracePt t="79455" x="7251700" y="1987550"/>
          <p14:tracePt t="79472" x="7251700" y="2012950"/>
          <p14:tracePt t="79489" x="7251700" y="2019300"/>
          <p14:tracePt t="79505" x="7251700" y="2025650"/>
          <p14:tracePt t="79522" x="7251700" y="2032000"/>
          <p14:tracePt t="79539" x="7251700" y="2051050"/>
          <p14:tracePt t="79556" x="7251700" y="2070100"/>
          <p14:tracePt t="79572" x="7251700" y="2082800"/>
          <p14:tracePt t="79589" x="7251700" y="2101850"/>
          <p14:tracePt t="79606" x="7251700" y="2108200"/>
          <p14:tracePt t="79622" x="7251700" y="2114550"/>
          <p14:tracePt t="79639" x="7251700" y="2139950"/>
          <p14:tracePt t="79655" x="7258050" y="2171700"/>
          <p14:tracePt t="79672" x="7258050" y="2184400"/>
          <p14:tracePt t="79688" x="7258050" y="2203450"/>
          <p14:tracePt t="79705" x="7277100" y="2228850"/>
          <p14:tracePt t="79722" x="7289800" y="2247900"/>
          <p14:tracePt t="79739" x="7302500" y="2279650"/>
          <p14:tracePt t="79755" x="7308850" y="2279650"/>
          <p14:tracePt t="82752" x="7308850" y="2286000"/>
          <p14:tracePt t="82760" x="7308850" y="2292350"/>
          <p14:tracePt t="82766" x="7308850" y="2298700"/>
          <p14:tracePt t="82774" x="7302500" y="2311400"/>
          <p14:tracePt t="82788" x="7302500" y="2317750"/>
          <p14:tracePt t="82805" x="7302500" y="2330450"/>
          <p14:tracePt t="82822" x="7289800" y="2343150"/>
          <p14:tracePt t="82839" x="7289800" y="2349500"/>
          <p14:tracePt t="82855" x="7283450" y="2355850"/>
          <p14:tracePt t="82872" x="7277100" y="2374900"/>
          <p14:tracePt t="82889" x="7270750" y="2387600"/>
          <p14:tracePt t="82905" x="7264400" y="2400300"/>
          <p14:tracePt t="82922" x="7251700" y="2425700"/>
          <p14:tracePt t="82938" x="7245350" y="2444750"/>
          <p14:tracePt t="82956" x="7239000" y="2463800"/>
          <p14:tracePt t="82972" x="7232650" y="2482850"/>
          <p14:tracePt t="82989" x="7226300" y="2508250"/>
          <p14:tracePt t="83006" x="7219950" y="2527300"/>
          <p14:tracePt t="83022" x="7207250" y="2540000"/>
          <p14:tracePt t="83039" x="7207250" y="2552700"/>
          <p14:tracePt t="83055" x="7200900" y="2565400"/>
          <p14:tracePt t="83073" x="7194550" y="2584450"/>
          <p14:tracePt t="83089" x="7194550" y="2603500"/>
          <p14:tracePt t="83106" x="7188200" y="2616200"/>
          <p14:tracePt t="83123" x="7188200" y="2622550"/>
          <p14:tracePt t="83139" x="7188200" y="2628900"/>
          <p14:tracePt t="83156" x="7188200" y="2635250"/>
          <p14:tracePt t="83173" x="7188200" y="2647950"/>
          <p14:tracePt t="83189" x="7188200" y="2654300"/>
          <p14:tracePt t="83206" x="7188200" y="2660650"/>
          <p14:tracePt t="83223" x="7188200" y="2673350"/>
          <p14:tracePt t="83239" x="7188200" y="2679700"/>
          <p14:tracePt t="83272" x="7188200" y="2686050"/>
          <p14:tracePt t="83289" x="7188200" y="2692400"/>
          <p14:tracePt t="83306" x="7188200" y="2698750"/>
          <p14:tracePt t="83322" x="7188200" y="2711450"/>
          <p14:tracePt t="83356" x="7188200" y="2717800"/>
          <p14:tracePt t="83391" x="7188200" y="2724150"/>
          <p14:tracePt t="83408" x="7188200" y="2730500"/>
          <p14:tracePt t="83424" x="7188200" y="2736850"/>
          <p14:tracePt t="83430" x="7188200" y="2743200"/>
          <p14:tracePt t="83439" x="7188200" y="2749550"/>
          <p14:tracePt t="83456" x="7188200" y="2755900"/>
          <p14:tracePt t="83472" x="7188200" y="2768600"/>
          <p14:tracePt t="83489" x="7188200" y="2781300"/>
          <p14:tracePt t="83523" x="7188200" y="2794000"/>
          <p14:tracePt t="83539" x="7188200" y="2800350"/>
          <p14:tracePt t="83556" x="7188200" y="2813050"/>
          <p14:tracePt t="83572" x="7188200" y="2825750"/>
          <p14:tracePt t="83589" x="7188200" y="2844800"/>
          <p14:tracePt t="83606" x="7194550" y="2863850"/>
          <p14:tracePt t="83623" x="7200900" y="2876550"/>
          <p14:tracePt t="83639" x="7207250" y="2882900"/>
          <p14:tracePt t="83672" x="7207250" y="2889250"/>
          <p14:tracePt t="83689" x="7213600" y="2901950"/>
          <p14:tracePt t="83706" x="7219950" y="2908300"/>
          <p14:tracePt t="83723" x="7219950" y="2921000"/>
          <p14:tracePt t="83739" x="7226300" y="2927350"/>
          <p14:tracePt t="83756" x="7232650" y="2933700"/>
          <p14:tracePt t="83954" x="7232650" y="2940050"/>
          <p14:tracePt t="83962" x="7232650" y="2946400"/>
          <p14:tracePt t="83973" x="7232650" y="2952750"/>
          <p14:tracePt t="83989" x="7239000" y="2952750"/>
          <p14:tracePt t="93416" x="7239000" y="2959100"/>
          <p14:tracePt t="93425" x="7239000" y="2965450"/>
          <p14:tracePt t="93433" x="7239000" y="2971800"/>
          <p14:tracePt t="93479" x="7239000" y="2978150"/>
          <p14:tracePt t="93585" x="7239000" y="2984500"/>
          <p14:tracePt t="93601" x="7239000" y="2990850"/>
          <p14:tracePt t="93639" x="7239000" y="2997200"/>
          <p14:tracePt t="93646" x="7239000" y="3003550"/>
          <p14:tracePt t="93662" x="7239000" y="3009900"/>
          <p14:tracePt t="93692" x="7239000" y="3022600"/>
          <p14:tracePt t="93702" x="7239000" y="3028950"/>
          <p14:tracePt t="93718" x="7239000" y="3035300"/>
          <p14:tracePt t="93726" x="7239000" y="3041650"/>
          <p14:tracePt t="93740" x="7239000" y="3067050"/>
          <p14:tracePt t="93757" x="7232650" y="3086100"/>
          <p14:tracePt t="93773" x="7226300" y="3105150"/>
          <p14:tracePt t="93790" x="7226300" y="3111500"/>
          <p14:tracePt t="93807" x="7226300" y="3117850"/>
          <p14:tracePt t="93824" x="7226300" y="3124200"/>
          <p14:tracePt t="93840" x="7226300" y="3130550"/>
          <p14:tracePt t="93857" x="7226300" y="3143250"/>
          <p14:tracePt t="93874" x="7226300" y="3155950"/>
          <p14:tracePt t="93890" x="7219950" y="3181350"/>
          <p14:tracePt t="93907" x="7207250" y="3206750"/>
          <p14:tracePt t="93923" x="7207250" y="3219450"/>
          <p14:tracePt t="93941" x="7200900" y="3244850"/>
          <p14:tracePt t="93957" x="7200900" y="3251200"/>
          <p14:tracePt t="93973" x="7194550" y="3263900"/>
          <p14:tracePt t="93990" x="7194550" y="3289300"/>
          <p14:tracePt t="94007" x="7188200" y="3314700"/>
          <p14:tracePt t="94023" x="7175500" y="3346450"/>
          <p14:tracePt t="94040" x="7169150" y="3384550"/>
          <p14:tracePt t="94057" x="7169150" y="3397250"/>
          <p14:tracePt t="94074" x="7169150" y="3403600"/>
          <p14:tracePt t="94090" x="7169150" y="3409950"/>
          <p14:tracePt t="94107" x="7162800" y="3422650"/>
          <p14:tracePt t="94123" x="7156450" y="3441700"/>
          <p14:tracePt t="94141" x="7143750" y="3479800"/>
          <p14:tracePt t="94157" x="7137400" y="3505200"/>
          <p14:tracePt t="94174" x="7131050" y="3511550"/>
          <p14:tracePt t="94280" x="7124700" y="3517900"/>
          <p14:tracePt t="94287" x="7124700" y="3524250"/>
          <p14:tracePt t="94301" x="7124700" y="3530600"/>
          <p14:tracePt t="94395" x="7118350" y="3543300"/>
          <p14:tracePt t="94403" x="7112000" y="3549650"/>
          <p14:tracePt t="94408" x="7112000" y="3556000"/>
          <p14:tracePt t="94423" x="7105650" y="3568700"/>
          <p14:tracePt t="94441" x="7105650" y="3575050"/>
          <p14:tracePt t="94457" x="7105650" y="3587750"/>
          <p14:tracePt t="94473" x="7099300" y="3600450"/>
          <p14:tracePt t="94490" x="7092950" y="3619500"/>
          <p14:tracePt t="94507" x="7086600" y="3651250"/>
          <p14:tracePt t="94523" x="7073900" y="3683000"/>
          <p14:tracePt t="94541" x="7073900" y="3740150"/>
          <p14:tracePt t="94557" x="7073900" y="3771900"/>
          <p14:tracePt t="94573" x="7080250" y="3810000"/>
          <p14:tracePt t="94590" x="7080250" y="3841750"/>
          <p14:tracePt t="94606" x="7080250" y="3886200"/>
          <p14:tracePt t="94623" x="7080250" y="3937000"/>
          <p14:tracePt t="94640" x="7061200" y="4032250"/>
          <p14:tracePt t="94656" x="7054850" y="4108450"/>
          <p14:tracePt t="94673" x="7054850" y="4178300"/>
          <p14:tracePt t="94690" x="7067550" y="4235450"/>
          <p14:tracePt t="94706" x="7073900" y="4279900"/>
          <p14:tracePt t="94723" x="7073900" y="4318000"/>
          <p14:tracePt t="94740" x="7073900" y="4362450"/>
          <p14:tracePt t="94757" x="7073900" y="4387850"/>
          <p14:tracePt t="94774" x="7080250" y="4413250"/>
          <p14:tracePt t="94790" x="7086600" y="4432300"/>
          <p14:tracePt t="94807" x="7086600" y="4438650"/>
          <p14:tracePt t="95290" x="7092950" y="4438650"/>
          <p14:tracePt t="95304" x="7099300" y="4438650"/>
          <p14:tracePt t="95312" x="7099300" y="4445000"/>
          <p14:tracePt t="95382" x="7105650" y="4445000"/>
          <p14:tracePt t="95458" x="7112000" y="4445000"/>
          <p14:tracePt t="106698" x="7112000" y="4464050"/>
          <p14:tracePt t="106706" x="7112000" y="4483100"/>
          <p14:tracePt t="106714" x="7118350" y="4502150"/>
          <p14:tracePt t="106725" x="7124700" y="4521200"/>
          <p14:tracePt t="106741" x="7143750" y="4559300"/>
          <p14:tracePt t="106758" x="7156450" y="4597400"/>
          <p14:tracePt t="106775" x="7169150" y="4641850"/>
          <p14:tracePt t="106791" x="7188200" y="4718050"/>
          <p14:tracePt t="106808" x="7188200" y="4756150"/>
          <p14:tracePt t="106825" x="7188200" y="4775200"/>
          <p14:tracePt t="106842" x="7188200" y="4787900"/>
          <p14:tracePt t="106858" x="7188200" y="4794250"/>
          <p14:tracePt t="106875" x="7194550" y="4800600"/>
          <p14:tracePt t="106892" x="7194550" y="4813300"/>
          <p14:tracePt t="106908" x="7194550" y="4819650"/>
          <p14:tracePt t="106925" x="7194550" y="4838700"/>
          <p14:tracePt t="106942" x="7194550" y="4857750"/>
          <p14:tracePt t="106958" x="7194550" y="4864100"/>
          <p14:tracePt t="106975" x="7200900" y="4870450"/>
          <p14:tracePt t="106991" x="7200900" y="4876800"/>
          <p14:tracePt t="107008" x="7200900" y="4883150"/>
          <p14:tracePt t="107025" x="7200900" y="4902200"/>
          <p14:tracePt t="107041" x="7200900" y="4927600"/>
          <p14:tracePt t="107058" x="7194550" y="4940300"/>
          <p14:tracePt t="107075" x="7194550" y="4953000"/>
          <p14:tracePt t="107091" x="7188200" y="4972050"/>
          <p14:tracePt t="107108" x="7181850" y="4978400"/>
          <p14:tracePt t="107125" x="7181850" y="4991100"/>
          <p14:tracePt t="107142" x="7181850" y="5016500"/>
          <p14:tracePt t="107158" x="7181850" y="5035550"/>
          <p14:tracePt t="107175" x="7188200" y="5060950"/>
          <p14:tracePt t="107178" x="7194550" y="5080000"/>
          <p14:tracePt t="107191" x="7194550" y="5105400"/>
          <p14:tracePt t="107208" x="7200900" y="5118100"/>
          <p14:tracePt t="107225" x="7207250" y="5124450"/>
          <p14:tracePt t="110035" x="7207250" y="5130800"/>
          <p14:tracePt t="110043" x="7207250" y="5149850"/>
          <p14:tracePt t="110051" x="7207250" y="5168900"/>
          <p14:tracePt t="110058" x="7207250" y="5194300"/>
          <p14:tracePt t="110074" x="7207250" y="5232400"/>
          <p14:tracePt t="110091" x="7207250" y="5245100"/>
          <p14:tracePt t="110108" x="7207250" y="5257800"/>
          <p14:tracePt t="110141" x="7207250" y="5264150"/>
          <p14:tracePt t="110158" x="7207250" y="5289550"/>
          <p14:tracePt t="110175" x="7207250" y="5334000"/>
          <p14:tracePt t="110191" x="7213600" y="5372100"/>
          <p14:tracePt t="110208" x="7219950" y="5422900"/>
          <p14:tracePt t="110225" x="7226300" y="5461000"/>
          <p14:tracePt t="110241" x="7226300" y="5486400"/>
          <p14:tracePt t="110258" x="7226300" y="5499100"/>
          <p14:tracePt t="110274" x="7232650" y="5518150"/>
          <p14:tracePt t="110335" x="7232650" y="5524500"/>
          <p14:tracePt t="110351" x="7232650" y="5530850"/>
          <p14:tracePt t="110367" x="7232650" y="5537200"/>
          <p14:tracePt t="110381" x="7232650" y="5543550"/>
          <p14:tracePt t="110389" x="7232650" y="5549900"/>
          <p14:tracePt t="110397" x="7232650" y="5556250"/>
          <p14:tracePt t="110408" x="7226300" y="5562600"/>
          <p14:tracePt t="110424" x="7219950" y="5581650"/>
          <p14:tracePt t="110441" x="7213600" y="5619750"/>
          <p14:tracePt t="110458" x="7200900" y="5651500"/>
          <p14:tracePt t="110474" x="7194550" y="5695950"/>
          <p14:tracePt t="110491" x="7194550" y="5702300"/>
          <p14:tracePt t="110508" x="7194550" y="5708650"/>
          <p14:tracePt t="110525" x="7188200" y="5715000"/>
          <p14:tracePt t="110541" x="7181850" y="5721350"/>
          <p14:tracePt t="110558" x="7175500" y="5734050"/>
          <p14:tracePt t="110575" x="7169150" y="5753100"/>
          <p14:tracePt t="110591" x="7169150" y="5759450"/>
          <p14:tracePt t="110608" x="7162800" y="5765800"/>
          <p14:tracePt t="110625" x="7156450" y="5772150"/>
          <p14:tracePt t="110641" x="7156450" y="5778500"/>
          <p14:tracePt t="110675" x="7143750" y="5791200"/>
          <p14:tracePt t="110691" x="7143750" y="5803900"/>
          <p14:tracePt t="110708" x="7143750" y="5810250"/>
          <p14:tracePt t="110725" x="7143750" y="5816600"/>
          <p14:tracePt t="112939" x="7150100" y="5816600"/>
          <p14:tracePt t="112947" x="7169150" y="5822950"/>
          <p14:tracePt t="112955" x="7194550" y="5829300"/>
          <p14:tracePt t="112961" x="7226300" y="5842000"/>
          <p14:tracePt t="112975" x="7251700" y="5848350"/>
          <p14:tracePt t="112991" x="7308850" y="5848350"/>
          <p14:tracePt t="113008" x="7359650" y="5854700"/>
          <p14:tracePt t="113025" x="7397750" y="5861050"/>
          <p14:tracePt t="113041" x="7404100" y="5867400"/>
          <p14:tracePt t="113109" x="7410450" y="5867400"/>
          <p14:tracePt t="113123" x="7416800" y="5867400"/>
          <p14:tracePt t="113131" x="7423150" y="5873750"/>
          <p14:tracePt t="113141" x="7435850" y="5873750"/>
          <p14:tracePt t="113158" x="7461250" y="5886450"/>
          <p14:tracePt t="113175" x="7499350" y="5892800"/>
          <p14:tracePt t="113191" x="7556500" y="5899150"/>
          <p14:tracePt t="113208" x="7639050" y="5911850"/>
          <p14:tracePt t="113225" x="7778750" y="5911850"/>
          <p14:tracePt t="113241" x="7880350" y="5911850"/>
          <p14:tracePt t="113258" x="7981950" y="5911850"/>
          <p14:tracePt t="113275" x="8070850" y="5892800"/>
          <p14:tracePt t="113292" x="8140700" y="5886450"/>
          <p14:tracePt t="113308" x="8197850" y="5873750"/>
          <p14:tracePt t="113325" x="8274050" y="5848350"/>
          <p14:tracePt t="113341" x="8343900" y="5810250"/>
          <p14:tracePt t="113358" x="8401050" y="5759450"/>
          <p14:tracePt t="113375" x="8445500" y="5721350"/>
          <p14:tracePt t="113392" x="8483600" y="5689600"/>
          <p14:tracePt t="113408" x="8509000" y="5670550"/>
          <p14:tracePt t="113425" x="8547100" y="5651500"/>
          <p14:tracePt t="113441" x="8578850" y="5632450"/>
          <p14:tracePt t="113458" x="8597900" y="5619750"/>
          <p14:tracePt t="113475" x="8623300" y="5588000"/>
          <p14:tracePt t="113491" x="8648700" y="5543550"/>
          <p14:tracePt t="113508" x="8674100" y="5486400"/>
          <p14:tracePt t="113525" x="8712200" y="5422900"/>
          <p14:tracePt t="113541" x="8743950" y="5384800"/>
          <p14:tracePt t="113558" x="8788400" y="5334000"/>
          <p14:tracePt t="113575" x="8826500" y="5264150"/>
          <p14:tracePt t="113591" x="8870950" y="5200650"/>
          <p14:tracePt t="113608" x="8915400" y="5130800"/>
          <p14:tracePt t="113625" x="8985250" y="5029200"/>
          <p14:tracePt t="113642" x="9017000" y="4933950"/>
          <p14:tracePt t="113658" x="9036050" y="4851400"/>
          <p14:tracePt t="113675" x="9061450" y="4762500"/>
          <p14:tracePt t="113692" x="9074150" y="4679950"/>
          <p14:tracePt t="113708" x="9086850" y="4629150"/>
          <p14:tracePt t="113725" x="9105900" y="4546600"/>
          <p14:tracePt t="113742" x="9118600" y="4483100"/>
          <p14:tracePt t="113759" x="9131300" y="4413250"/>
          <p14:tracePt t="113775" x="9131300" y="4337050"/>
          <p14:tracePt t="113791" x="9124950" y="4248150"/>
          <p14:tracePt t="113808" x="9112250" y="4159250"/>
          <p14:tracePt t="113825" x="9105900" y="4064000"/>
          <p14:tracePt t="113841" x="9093200" y="4006850"/>
          <p14:tracePt t="113858" x="9086850" y="3924300"/>
          <p14:tracePt t="113875" x="9067800" y="3816350"/>
          <p14:tracePt t="113892" x="9036050" y="3676650"/>
          <p14:tracePt t="113908" x="8978900" y="3524250"/>
          <p14:tracePt t="113925" x="8902700" y="3295650"/>
          <p14:tracePt t="113942" x="8864600" y="3181350"/>
          <p14:tracePt t="113958" x="8845550" y="3111500"/>
          <p14:tracePt t="113975" x="8845550" y="3054350"/>
          <p14:tracePt t="113992" x="8845550" y="2990850"/>
          <p14:tracePt t="114008" x="8839200" y="2908300"/>
          <p14:tracePt t="114025" x="8826500" y="2774950"/>
          <p14:tracePt t="114042" x="8820150" y="2705100"/>
          <p14:tracePt t="114058" x="8820150" y="2660650"/>
          <p14:tracePt t="114075" x="8820150" y="2654300"/>
          <p14:tracePt t="114109" x="8820150" y="2641600"/>
          <p14:tracePt t="114126" x="8820150" y="2603500"/>
          <p14:tracePt t="114142" x="8832850" y="2552700"/>
          <p14:tracePt t="114159" x="8839200" y="2514600"/>
          <p14:tracePt t="114175" x="8839200" y="2489200"/>
          <p14:tracePt t="114192" x="8845550" y="2489200"/>
          <p14:tracePt t="114209" x="8851900" y="2482850"/>
          <p14:tracePt t="114226" x="8858250" y="2470150"/>
          <p14:tracePt t="114242" x="8870950" y="2451100"/>
          <p14:tracePt t="114259" x="8883650" y="2425700"/>
          <p14:tracePt t="114275" x="8890000" y="2393950"/>
          <p14:tracePt t="114292" x="8902700" y="2387600"/>
          <p14:tracePt t="114309" x="8909050" y="2381250"/>
          <p14:tracePt t="114326" x="8915400" y="2368550"/>
          <p14:tracePt t="114342" x="8928100" y="2368550"/>
          <p14:tracePt t="114359" x="8934450" y="2362200"/>
          <p14:tracePt t="114375" x="8940800" y="2362200"/>
          <p14:tracePt t="114392" x="8947150" y="2355850"/>
          <p14:tracePt t="114409" x="8947150" y="2349500"/>
          <p14:tracePt t="114426" x="8959850" y="2349500"/>
          <p14:tracePt t="114442" x="8972550" y="2349500"/>
          <p14:tracePt t="114459" x="8991600" y="2349500"/>
          <p14:tracePt t="114475" x="9023350" y="2349500"/>
          <p14:tracePt t="114492" x="9029700" y="2349500"/>
          <p14:tracePt t="114509" x="9036050" y="2349500"/>
          <p14:tracePt t="114559" x="9042400" y="2349500"/>
          <p14:tracePt t="114573" x="9055100" y="2349500"/>
          <p14:tracePt t="114581" x="9061450" y="2349500"/>
          <p14:tracePt t="114592" x="9074150" y="2349500"/>
          <p14:tracePt t="114609" x="9093200" y="2349500"/>
          <p14:tracePt t="114625" x="9099550" y="2349500"/>
          <p14:tracePt t="114659" x="9112250" y="2349500"/>
          <p14:tracePt t="114676" x="9118600" y="2349500"/>
          <p14:tracePt t="114680" x="9131300" y="2349500"/>
          <p14:tracePt t="114692" x="9137650" y="2349500"/>
          <p14:tracePt t="114709" x="9150350" y="2349500"/>
          <p14:tracePt t="114725" x="9156700" y="2349500"/>
          <p14:tracePt t="114805" x="9163050" y="2349500"/>
          <p14:tracePt t="114821" x="9169400" y="2349500"/>
          <p14:tracePt t="11827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City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74" y="1577559"/>
            <a:ext cx="6252815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City Information was gathered from several sources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City information was researched for crime rate, population, and cartel controlled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data was tabulated for each of the cities defined in the routes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</p:txBody>
      </p:sp>
      <p:graphicFrame>
        <p:nvGraphicFramePr>
          <p:cNvPr id="7" name="Google Shape;290;p39">
            <a:extLst>
              <a:ext uri="{FF2B5EF4-FFF2-40B4-BE49-F238E27FC236}">
                <a16:creationId xmlns:a16="http://schemas.microsoft.com/office/drawing/2014/main" id="{5CBC59D7-97C1-4B27-B0C1-D0520B9F4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225080"/>
              </p:ext>
            </p:extLst>
          </p:nvPr>
        </p:nvGraphicFramePr>
        <p:xfrm>
          <a:off x="7213626" y="2081877"/>
          <a:ext cx="4681800" cy="26942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City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Crime Rate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Population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Cartel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Aguascalientes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6.8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905,908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Tierra Caliente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Celaya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38.2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513,690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Tierra Caliente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Ciudad Valles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19.5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184,262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Tamaulipas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Ciudad Victoria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29.3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368,317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Tamaulipas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Fresnillo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42.3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231,904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Tamaulipas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1107C38-C7D2-419E-9D47-EC6D59608299}"/>
              </a:ext>
            </a:extLst>
          </p:cNvPr>
          <p:cNvSpPr/>
          <p:nvPr/>
        </p:nvSpPr>
        <p:spPr>
          <a:xfrm>
            <a:off x="8213453" y="4776120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Rockwell" panose="02060603020205020403" pitchFamily="18" charset="0"/>
              </a:rPr>
              <a:t>Sample table of city information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E8E8E-ABC3-4A49-894D-AD222020E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77"/>
    </mc:Choice>
    <mc:Fallback xmlns="">
      <p:transition spd="slow" advTm="39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Route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74" y="1073239"/>
            <a:ext cx="10719249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Route information was determined from several resources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The linear distance was calculated from Google Earth</a:t>
            </a: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Path distance was determined from Google Maps</a:t>
            </a: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The circuitry was calculated for each route</a:t>
            </a: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The destination city’s population, crime rate, and cartel information was assigned to the routes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07C38-C7D2-419E-9D47-EC6D59608299}"/>
              </a:ext>
            </a:extLst>
          </p:cNvPr>
          <p:cNvSpPr/>
          <p:nvPr/>
        </p:nvSpPr>
        <p:spPr>
          <a:xfrm>
            <a:off x="6945885" y="6509802"/>
            <a:ext cx="2937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Rockwell" panose="02060603020205020403" pitchFamily="18" charset="0"/>
              </a:rPr>
              <a:t>Sample table of route information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9E2B5-531F-497F-9F2D-471C8274C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graphicFrame>
        <p:nvGraphicFramePr>
          <p:cNvPr id="9" name="Google Shape;297;p40">
            <a:extLst>
              <a:ext uri="{FF2B5EF4-FFF2-40B4-BE49-F238E27FC236}">
                <a16:creationId xmlns:a16="http://schemas.microsoft.com/office/drawing/2014/main" id="{A8DDAC73-80C5-4FB7-A19F-A0F269E6E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730365"/>
              </p:ext>
            </p:extLst>
          </p:nvPr>
        </p:nvGraphicFramePr>
        <p:xfrm>
          <a:off x="5084720" y="3600230"/>
          <a:ext cx="6524700" cy="290957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Route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Linear Distance (mi)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Path Distance (mi)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Circuity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Destination City Crime Rate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24292E"/>
                          </a:solidFill>
                        </a:rPr>
                        <a:t>Destination Population</a:t>
                      </a:r>
                      <a:endParaRPr sz="1200" b="1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Zihuatanejo to Huetamo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75.9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162.0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2.1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28.6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49,031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Zihuatanejo to Nueva Italia de Ruiz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97.4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125.0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1.3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4.7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42,605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Nueva Italia de Ruiz to Uruapan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25.3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36.2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1.4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4292E"/>
                          </a:solidFill>
                        </a:rPr>
                        <a:t>74.6</a:t>
                      </a:r>
                      <a:endParaRPr sz="120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4292E"/>
                          </a:solidFill>
                        </a:rPr>
                        <a:t>348,643</a:t>
                      </a:r>
                      <a:endParaRPr sz="1200" dirty="0">
                        <a:solidFill>
                          <a:srgbClr val="24292E"/>
                        </a:solidFill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47"/>
    </mc:Choice>
    <mc:Fallback xmlns="">
      <p:transition spd="slow" advTm="57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Forced-Choice Survey: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14" y="1097499"/>
            <a:ext cx="11522046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The survey results were collected and processed to determine the weights of the route attributes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The attributes of ranking and score were used to calculate a composite values to be applied to the route’s attributes</a:t>
            </a:r>
          </a:p>
          <a:p>
            <a:pPr marL="342900">
              <a:spcBef>
                <a:spcPts val="0"/>
              </a:spcBef>
            </a:pPr>
            <a:r>
              <a:rPr lang="en-US" sz="2100" dirty="0">
                <a:solidFill>
                  <a:srgbClr val="FFFFFF"/>
                </a:solidFill>
              </a:rPr>
              <a:t>The high/low was used to determine is a high or low value for a attribute equated to a risk level</a:t>
            </a:r>
            <a:endParaRPr lang="en-US" sz="2100" dirty="0"/>
          </a:p>
        </p:txBody>
      </p:sp>
      <p:graphicFrame>
        <p:nvGraphicFramePr>
          <p:cNvPr id="7" name="Google Shape;304;p41">
            <a:extLst>
              <a:ext uri="{FF2B5EF4-FFF2-40B4-BE49-F238E27FC236}">
                <a16:creationId xmlns:a16="http://schemas.microsoft.com/office/drawing/2014/main" id="{BBF57C07-E5ED-4AEE-BC52-79B0E52F1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552310"/>
              </p:ext>
            </p:extLst>
          </p:nvPr>
        </p:nvGraphicFramePr>
        <p:xfrm>
          <a:off x="4434840" y="3966210"/>
          <a:ext cx="6832715" cy="2526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6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Attribute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Score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Low/High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Ranking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Composite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Presence of Competing Gangs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4.71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Low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1.86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3.93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Distance to Next Destination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3.86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Low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2.43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3.21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Crime Rate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3.14</a:t>
                      </a:r>
                      <a:endParaRPr sz="1100" dirty="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3.14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2.50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Population Density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2.86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Low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3.71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2.07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Complexity of the Route</a:t>
                      </a:r>
                      <a:endParaRPr sz="11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2.86</a:t>
                      </a:r>
                      <a:endParaRPr sz="1100" dirty="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Low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3.86</a:t>
                      </a:r>
                      <a:endParaRPr sz="110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2.00</a:t>
                      </a:r>
                      <a:endParaRPr sz="1100" dirty="0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233E4B6-24EA-49CD-9398-272742A20DA8}"/>
              </a:ext>
            </a:extLst>
          </p:cNvPr>
          <p:cNvSpPr/>
          <p:nvPr/>
        </p:nvSpPr>
        <p:spPr>
          <a:xfrm>
            <a:off x="6300932" y="6492240"/>
            <a:ext cx="3183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" panose="02060603020205020403" pitchFamily="18" charset="0"/>
              </a:rPr>
              <a:t>Survey results and composite values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25CBC-3814-4BB2-BF8B-3368AB950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6"/>
    </mc:Choice>
    <mc:Fallback xmlns="">
      <p:transition spd="slow" advTm="46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Route Weights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94" y="1040349"/>
            <a:ext cx="11522046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The route weights were calculated from the attributes of the routes and the survey results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attributes for the routes were normalized between 0 and 1 using the min and max value for each attribute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route’s attribute was multiplied by the survey composite values to form a weight for each route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weight equates to the level of risk along each route segment</a:t>
            </a:r>
            <a:endParaRPr lang="en-US" sz="2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33E4B6-24EA-49CD-9398-272742A20DA8}"/>
              </a:ext>
            </a:extLst>
          </p:cNvPr>
          <p:cNvSpPr/>
          <p:nvPr/>
        </p:nvSpPr>
        <p:spPr>
          <a:xfrm>
            <a:off x="6300932" y="6492240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" panose="02060603020205020403" pitchFamily="18" charset="0"/>
              </a:rPr>
              <a:t>Example of route weight data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Google Shape;311;p42">
            <a:extLst>
              <a:ext uri="{FF2B5EF4-FFF2-40B4-BE49-F238E27FC236}">
                <a16:creationId xmlns:a16="http://schemas.microsoft.com/office/drawing/2014/main" id="{A0A4A99E-DF8C-48B8-B56E-E8E5AA2651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617325"/>
              </p:ext>
            </p:extLst>
          </p:nvPr>
        </p:nvGraphicFramePr>
        <p:xfrm>
          <a:off x="4160520" y="3967880"/>
          <a:ext cx="6603708" cy="252435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1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19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9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Route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Distance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Circuity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Crime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Population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Cartel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Route Weight</a:t>
                      </a:r>
                      <a:endParaRPr sz="105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Zihuatanejo to Huetamo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0.42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0.21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0.38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0.97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0.00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4.74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3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Zihuatanejo to Nueva Italia de Ruiz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0.58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0.83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0.06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0.97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0.00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5.72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3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Nueva Italia de Ruiz to Uruapan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0.98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0.72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1.00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0.78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0.00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8.73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Huetamo to Morelia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dirty="0"/>
                        <a:t>0.57</a:t>
                      </a:r>
                      <a:endParaRPr sz="105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0.51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0.55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0.50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0.00</a:t>
                      </a:r>
                      <a:endParaRPr sz="105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dirty="0"/>
                        <a:t>5.28</a:t>
                      </a:r>
                      <a:endParaRPr sz="105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7646CCC-0A24-4BCF-AC4F-CE8E48B24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9"/>
    </mc:Choice>
    <mc:Fallback xmlns="">
      <p:transition spd="slow" advTm="56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Graph Theory: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74" y="1577559"/>
            <a:ext cx="6252815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The routes with their respective weights were entered into Graph Tea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cities were defined with the nodes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routes were defined as edges with weights</a:t>
            </a:r>
            <a:endParaRPr lang="en-US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A60D1-B954-4CC1-8506-569A0846D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9" name="Google Shape;316;p43">
            <a:extLst>
              <a:ext uri="{FF2B5EF4-FFF2-40B4-BE49-F238E27FC236}">
                <a16:creationId xmlns:a16="http://schemas.microsoft.com/office/drawing/2014/main" id="{FD219061-0B67-454C-8010-DA3FECA530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1618" y="1508393"/>
            <a:ext cx="5043808" cy="45266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82"/>
    </mc:Choice>
    <mc:Fallback xmlns="">
      <p:transition spd="slow" advTm="60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4ECA4E-EBA6-485D-9C38-A5896896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Graph Theory: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188E1-796F-4864-BD7F-E99A16BA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74" y="1577559"/>
            <a:ext cx="6252815" cy="3702881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300" dirty="0">
                <a:solidFill>
                  <a:srgbClr val="FFFFFF"/>
                </a:solidFill>
              </a:rPr>
              <a:t>The path with the least amount of risk was determined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300" dirty="0">
              <a:solidFill>
                <a:srgbClr val="FFFFFF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Within Graph Tea, the Dijkstra Algorithm was ran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algorithm used the weights to determine the path with the least weights, in this case risk level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Char char="●"/>
            </a:pPr>
            <a:r>
              <a:rPr lang="en-US" sz="2100" dirty="0">
                <a:solidFill>
                  <a:srgbClr val="FFFFFF"/>
                </a:solidFill>
              </a:rPr>
              <a:t>The path is shown below with the blue lines representing the route with the least amount of risk</a:t>
            </a:r>
            <a:endParaRPr lang="en-US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FA18C-A118-47E9-BCF2-805455D37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9" name="Google Shape;325;p44">
            <a:extLst>
              <a:ext uri="{FF2B5EF4-FFF2-40B4-BE49-F238E27FC236}">
                <a16:creationId xmlns:a16="http://schemas.microsoft.com/office/drawing/2014/main" id="{6567D65E-C6A4-4DEA-AB59-14E80C2294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150" y="1677924"/>
            <a:ext cx="4557365" cy="425043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9"/>
    </mc:Choice>
    <mc:Fallback xmlns="">
      <p:transition spd="slow" advTm="53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9" x="5657850" y="3460750"/>
          <p14:tracePt t="1129" x="5664200" y="3460750"/>
          <p14:tracePt t="1138" x="5676900" y="3454400"/>
          <p14:tracePt t="1145" x="5695950" y="3435350"/>
          <p14:tracePt t="1154" x="5721350" y="3409950"/>
          <p14:tracePt t="1171" x="5772150" y="3352800"/>
          <p14:tracePt t="1188" x="5829300" y="3251200"/>
          <p14:tracePt t="1204" x="5899150" y="3092450"/>
          <p14:tracePt t="1221" x="5981700" y="2901950"/>
          <p14:tracePt t="1238" x="6070600" y="2654300"/>
          <p14:tracePt t="1254" x="6140450" y="2501900"/>
          <p14:tracePt t="1271" x="6210300" y="2374900"/>
          <p14:tracePt t="1288" x="6267450" y="2266950"/>
          <p14:tracePt t="1304" x="6299200" y="2178050"/>
          <p14:tracePt t="1321" x="6324600" y="2114550"/>
          <p14:tracePt t="1338" x="6350000" y="2057400"/>
          <p14:tracePt t="1354" x="6375400" y="2032000"/>
          <p14:tracePt t="1371" x="6381750" y="2025650"/>
          <p14:tracePt t="1388" x="6394450" y="2019300"/>
          <p14:tracePt t="1404" x="6400800" y="2019300"/>
          <p14:tracePt t="1421" x="6432550" y="2012950"/>
          <p14:tracePt t="1438" x="6483350" y="2012950"/>
          <p14:tracePt t="1454" x="6584950" y="2012950"/>
          <p14:tracePt t="1471" x="6642100" y="2012950"/>
          <p14:tracePt t="1488" x="6699250" y="2025650"/>
          <p14:tracePt t="1504" x="6743700" y="2032000"/>
          <p14:tracePt t="1521" x="6781800" y="2057400"/>
          <p14:tracePt t="1538" x="6832600" y="2114550"/>
          <p14:tracePt t="1555" x="6864350" y="2171700"/>
          <p14:tracePt t="1571" x="6889750" y="2209800"/>
          <p14:tracePt t="1588" x="6921500" y="2260600"/>
          <p14:tracePt t="1604" x="6959600" y="2317750"/>
          <p14:tracePt t="1621" x="6991350" y="2362200"/>
          <p14:tracePt t="1638" x="6997700" y="2393950"/>
          <p14:tracePt t="1654" x="6997700" y="2400300"/>
          <p14:tracePt t="25163" x="7016750" y="2419350"/>
          <p14:tracePt t="25168" x="7048500" y="2444750"/>
          <p14:tracePt t="25176" x="7080250" y="2476500"/>
          <p14:tracePt t="25189" x="7099300" y="2508250"/>
          <p14:tracePt t="25206" x="7137400" y="2571750"/>
          <p14:tracePt t="25223" x="7150100" y="2641600"/>
          <p14:tracePt t="25240" x="7162800" y="2768600"/>
          <p14:tracePt t="25256" x="7169150" y="2857500"/>
          <p14:tracePt t="25273" x="7169150" y="2952750"/>
          <p14:tracePt t="25289" x="7169150" y="3060700"/>
          <p14:tracePt t="25306" x="7169150" y="3162300"/>
          <p14:tracePt t="25323" x="7169150" y="3270250"/>
          <p14:tracePt t="25340" x="7169150" y="3416300"/>
          <p14:tracePt t="25356" x="7169150" y="3505200"/>
          <p14:tracePt t="25373" x="7169150" y="3587750"/>
          <p14:tracePt t="25390" x="7169150" y="3676650"/>
          <p14:tracePt t="25406" x="7169150" y="3765550"/>
          <p14:tracePt t="25423" x="7169150" y="3854450"/>
          <p14:tracePt t="25439" x="7175500" y="4013200"/>
          <p14:tracePt t="25456" x="7188200" y="4102100"/>
          <p14:tracePt t="25473" x="7213600" y="4197350"/>
          <p14:tracePt t="25489" x="7232650" y="4286250"/>
          <p14:tracePt t="25506" x="7258050" y="4368800"/>
          <p14:tracePt t="25523" x="7277100" y="4451350"/>
          <p14:tracePt t="25540" x="7327900" y="4591050"/>
          <p14:tracePt t="25556" x="7366000" y="4686300"/>
          <p14:tracePt t="25573" x="7416800" y="4800600"/>
          <p14:tracePt t="25590" x="7461250" y="4908550"/>
          <p14:tracePt t="25607" x="7524750" y="5029200"/>
          <p14:tracePt t="25623" x="7594600" y="5124450"/>
          <p14:tracePt t="25640" x="7708900" y="5232400"/>
          <p14:tracePt t="25657" x="7797800" y="5308600"/>
          <p14:tracePt t="25673" x="7874000" y="5372100"/>
          <p14:tracePt t="25690" x="7962900" y="5435600"/>
          <p14:tracePt t="25692" x="7988300" y="5454650"/>
          <p14:tracePt t="25707" x="8026400" y="5486400"/>
          <p14:tracePt t="25723" x="8077200" y="5524500"/>
          <p14:tracePt t="25740" x="8115300" y="5562600"/>
          <p14:tracePt t="25756" x="8159750" y="5607050"/>
          <p14:tracePt t="25773" x="8210550" y="5645150"/>
          <p14:tracePt t="25789" x="8286750" y="5689600"/>
          <p14:tracePt t="25806" x="8362950" y="5746750"/>
          <p14:tracePt t="25823" x="8432800" y="5772150"/>
          <p14:tracePt t="25840" x="8496300" y="5797550"/>
          <p14:tracePt t="25857" x="8547100" y="5803900"/>
          <p14:tracePt t="25873" x="8578850" y="5810250"/>
          <p14:tracePt t="25890" x="8604250" y="5810250"/>
          <p14:tracePt t="25907" x="8648700" y="5816600"/>
          <p14:tracePt t="25923" x="8693150" y="5822950"/>
          <p14:tracePt t="25940" x="8737600" y="5822950"/>
          <p14:tracePt t="25957" x="8743950" y="5822950"/>
          <p14:tracePt t="25973" x="8750300" y="5822950"/>
          <p14:tracePt t="26006" x="8756650" y="5822950"/>
          <p14:tracePt t="26023" x="8775700" y="5822950"/>
          <p14:tracePt t="26040" x="8801100" y="5822950"/>
          <p14:tracePt t="26057" x="8807450" y="5822950"/>
          <p14:tracePt t="26073" x="8813800" y="5822950"/>
          <p14:tracePt t="26790" x="8820150" y="5822950"/>
          <p14:tracePt t="26796" x="8826500" y="5822950"/>
          <p14:tracePt t="26807" x="8832850" y="5816600"/>
          <p14:tracePt t="26824" x="8839200" y="5803900"/>
          <p14:tracePt t="26840" x="8845550" y="5791200"/>
          <p14:tracePt t="26857" x="8851900" y="5772150"/>
          <p14:tracePt t="26873" x="8851900" y="5759450"/>
          <p14:tracePt t="26890" x="8851900" y="5746750"/>
          <p14:tracePt t="26907" x="8851900" y="5727700"/>
          <p14:tracePt t="26923" x="8851900" y="5715000"/>
          <p14:tracePt t="26940" x="8851900" y="5708650"/>
          <p14:tracePt t="26957" x="8851900" y="5695950"/>
          <p14:tracePt t="26973" x="8851900" y="5689600"/>
          <p14:tracePt t="27007" x="8851900" y="5676900"/>
          <p14:tracePt t="27023" x="8851900" y="5670550"/>
          <p14:tracePt t="27057" x="8845550" y="5664200"/>
          <p14:tracePt t="27074" x="8839200" y="5657850"/>
          <p14:tracePt t="27107" x="8832850" y="5651500"/>
          <p14:tracePt t="27124" x="8832850" y="5645150"/>
          <p14:tracePt t="27140" x="8832850" y="5638800"/>
          <p14:tracePt t="27157" x="8826500" y="5638800"/>
          <p14:tracePt t="27173" x="8820150" y="5632450"/>
          <p14:tracePt t="27190" x="8820150" y="5626100"/>
          <p14:tracePt t="27207" x="8820150" y="5619750"/>
          <p14:tracePt t="27252" x="8820150" y="5613400"/>
          <p14:tracePt t="27260" x="8820150" y="5607050"/>
          <p14:tracePt t="27290" x="8820150" y="5600700"/>
          <p14:tracePt t="27298" x="8820150" y="5594350"/>
          <p14:tracePt t="27322" x="8820150" y="5588000"/>
          <p14:tracePt t="27336" x="8813800" y="5588000"/>
          <p14:tracePt t="27368" x="8813800" y="5581650"/>
          <p14:tracePt t="27382" x="8813800" y="5575300"/>
          <p14:tracePt t="27414" x="8813800" y="5568950"/>
          <p14:tracePt t="32887" x="8820150" y="5562600"/>
          <p14:tracePt t="32895" x="8826500" y="5562600"/>
          <p14:tracePt t="32919" x="8832850" y="5562600"/>
          <p14:tracePt t="32927" x="8832850" y="5556250"/>
          <p14:tracePt t="32933" x="8839200" y="5556250"/>
          <p14:tracePt t="32951" x="8845550" y="5549900"/>
          <p14:tracePt t="32957" x="8851900" y="5549900"/>
          <p14:tracePt t="32974" x="8851900" y="5543550"/>
          <p14:tracePt t="32991" x="8858250" y="5537200"/>
          <p14:tracePt t="33024" x="8864600" y="5537200"/>
          <p14:tracePt t="33041" x="8870950" y="5524500"/>
          <p14:tracePt t="33057" x="8877300" y="5518150"/>
          <p14:tracePt t="33074" x="8883650" y="5518150"/>
          <p14:tracePt t="33091" x="8883650" y="5511800"/>
          <p14:tracePt t="33108" x="8896350" y="5505450"/>
          <p14:tracePt t="33124" x="8902700" y="5492750"/>
          <p14:tracePt t="33141" x="8915400" y="5486400"/>
          <p14:tracePt t="33157" x="8921750" y="5480050"/>
          <p14:tracePt t="33174" x="8940800" y="5473700"/>
          <p14:tracePt t="33190" x="8947150" y="5467350"/>
          <p14:tracePt t="33207" x="8959850" y="5461000"/>
          <p14:tracePt t="33224" x="8978900" y="5454650"/>
          <p14:tracePt t="33241" x="8991600" y="5448300"/>
          <p14:tracePt t="33257" x="9010650" y="5441950"/>
          <p14:tracePt t="33274" x="9017000" y="5435600"/>
          <p14:tracePt t="33291" x="9029700" y="5429250"/>
          <p14:tracePt t="33307" x="9042400" y="5429250"/>
          <p14:tracePt t="33324" x="9061450" y="5422900"/>
          <p14:tracePt t="33341" x="9074150" y="5416550"/>
          <p14:tracePt t="33357" x="9093200" y="5410200"/>
          <p14:tracePt t="33374" x="9099550" y="5397500"/>
          <p14:tracePt t="33391" x="9118600" y="5391150"/>
          <p14:tracePt t="33407" x="9124950" y="5391150"/>
          <p14:tracePt t="33424" x="9137650" y="5391150"/>
          <p14:tracePt t="33441" x="9144000" y="5384800"/>
          <p14:tracePt t="33458" x="9163050" y="5372100"/>
          <p14:tracePt t="33474" x="9169400" y="5372100"/>
          <p14:tracePt t="33491" x="9175750" y="5365750"/>
          <p14:tracePt t="33507" x="9188450" y="5359400"/>
          <p14:tracePt t="33524" x="9194800" y="5353050"/>
          <p14:tracePt t="33541" x="9201150" y="5353050"/>
          <p14:tracePt t="33558" x="9213850" y="5340350"/>
          <p14:tracePt t="33574" x="9226550" y="5340350"/>
          <p14:tracePt t="33607" x="9226550" y="5327650"/>
          <p14:tracePt t="33641" x="9232900" y="5327650"/>
          <p14:tracePt t="33658" x="9245600" y="5321300"/>
          <p14:tracePt t="33691" x="9251950" y="5321300"/>
          <p14:tracePt t="33708" x="9251950" y="5314950"/>
          <p14:tracePt t="33727" x="9258300" y="5314950"/>
          <p14:tracePt t="33760" x="9258300" y="5308600"/>
          <p14:tracePt t="33805" x="9258300" y="5302250"/>
          <p14:tracePt t="33934" x="9264650" y="5302250"/>
          <p14:tracePt t="33942" x="9264650" y="5295900"/>
          <p14:tracePt t="33967" x="9264650" y="5289550"/>
          <p14:tracePt t="34043" x="9264650" y="5283200"/>
          <p14:tracePt t="34059" x="9264650" y="5276850"/>
          <p14:tracePt t="34067" x="9264650" y="5270500"/>
          <p14:tracePt t="34082" x="9264650" y="5264150"/>
          <p14:tracePt t="34090" x="9264650" y="5257800"/>
          <p14:tracePt t="34107" x="9264650" y="5251450"/>
          <p14:tracePt t="34124" x="9258300" y="5238750"/>
          <p14:tracePt t="34140" x="9258300" y="5232400"/>
          <p14:tracePt t="34157" x="9251950" y="5226050"/>
          <p14:tracePt t="34174" x="9245600" y="5200650"/>
          <p14:tracePt t="34190" x="9245600" y="5187950"/>
          <p14:tracePt t="34207" x="9239250" y="5175250"/>
          <p14:tracePt t="34224" x="9232900" y="5168900"/>
          <p14:tracePt t="34241" x="9232900" y="5156200"/>
          <p14:tracePt t="34258" x="9220200" y="5130800"/>
          <p14:tracePt t="34274" x="9201150" y="5105400"/>
          <p14:tracePt t="34290" x="9194800" y="5086350"/>
          <p14:tracePt t="34307" x="9188450" y="5073650"/>
          <p14:tracePt t="34340" x="9182100" y="5067300"/>
          <p14:tracePt t="34374" x="9175750" y="5048250"/>
          <p14:tracePt t="34390" x="9169400" y="5035550"/>
          <p14:tracePt t="34407" x="9156700" y="5029200"/>
          <p14:tracePt t="34424" x="9156700" y="5016500"/>
          <p14:tracePt t="34441" x="9150350" y="5010150"/>
          <p14:tracePt t="34457" x="9144000" y="5003800"/>
          <p14:tracePt t="34474" x="9137650" y="4991100"/>
          <p14:tracePt t="34490" x="9131300" y="4984750"/>
          <p14:tracePt t="34507" x="9124950" y="4978400"/>
          <p14:tracePt t="34524" x="9118600" y="4965700"/>
          <p14:tracePt t="34540" x="9112250" y="4959350"/>
          <p14:tracePt t="34557" x="9105900" y="4953000"/>
          <p14:tracePt t="34574" x="9099550" y="4940300"/>
          <p14:tracePt t="34591" x="9093200" y="4921250"/>
          <p14:tracePt t="34608" x="9086850" y="4914900"/>
          <p14:tracePt t="34624" x="9080500" y="4908550"/>
          <p14:tracePt t="34641" x="9074150" y="4895850"/>
          <p14:tracePt t="34657" x="9067800" y="4889500"/>
          <p14:tracePt t="34674" x="9067800" y="4883150"/>
          <p14:tracePt t="34767" x="9067800" y="4876800"/>
          <p14:tracePt t="34806" x="9067800" y="4870450"/>
          <p14:tracePt t="34860" x="9067800" y="4864100"/>
          <p14:tracePt t="35036" x="9074150" y="4864100"/>
          <p14:tracePt t="35053" x="9080500" y="4864100"/>
          <p14:tracePt t="35060" x="9080500" y="4857750"/>
          <p14:tracePt t="35068" x="9086850" y="4857750"/>
          <p14:tracePt t="35074" x="9093200" y="4851400"/>
          <p14:tracePt t="35090" x="9105900" y="4851400"/>
          <p14:tracePt t="35108" x="9118600" y="4851400"/>
          <p14:tracePt t="35124" x="9131300" y="4851400"/>
          <p14:tracePt t="35141" x="9144000" y="4845050"/>
          <p14:tracePt t="35157" x="9175750" y="4838700"/>
          <p14:tracePt t="35174" x="9194800" y="4838700"/>
          <p14:tracePt t="35190" x="9232900" y="4838700"/>
          <p14:tracePt t="35207" x="9245600" y="4838700"/>
          <p14:tracePt t="35224" x="9258300" y="4838700"/>
          <p14:tracePt t="35241" x="9277350" y="4838700"/>
          <p14:tracePt t="35257" x="9290050" y="4838700"/>
          <p14:tracePt t="35274" x="9309100" y="4838700"/>
          <p14:tracePt t="35290" x="9334500" y="4838700"/>
          <p14:tracePt t="35307" x="9353550" y="4838700"/>
          <p14:tracePt t="35324" x="9372600" y="4832350"/>
          <p14:tracePt t="35341" x="9378950" y="4832350"/>
          <p14:tracePt t="35357" x="9391650" y="4826000"/>
          <p14:tracePt t="35374" x="9404350" y="4826000"/>
          <p14:tracePt t="35390" x="9423400" y="4826000"/>
          <p14:tracePt t="35407" x="9461500" y="4826000"/>
          <p14:tracePt t="35424" x="9493250" y="4826000"/>
          <p14:tracePt t="35440" x="9512300" y="4826000"/>
          <p14:tracePt t="35457" x="9531350" y="4819650"/>
          <p14:tracePt t="35474" x="9556750" y="4819650"/>
          <p14:tracePt t="35490" x="9588500" y="4813300"/>
          <p14:tracePt t="35507" x="9607550" y="4806950"/>
          <p14:tracePt t="35524" x="9620250" y="4794250"/>
          <p14:tracePt t="35540" x="9639300" y="4794250"/>
          <p14:tracePt t="35557" x="9652000" y="4781550"/>
          <p14:tracePt t="35574" x="9664700" y="4775200"/>
          <p14:tracePt t="35590" x="9683750" y="4768850"/>
          <p14:tracePt t="35607" x="9702800" y="4762500"/>
          <p14:tracePt t="35624" x="9728200" y="4743450"/>
          <p14:tracePt t="35640" x="9766300" y="4718050"/>
          <p14:tracePt t="35657" x="9804400" y="4705350"/>
          <p14:tracePt t="35674" x="9829800" y="4686300"/>
          <p14:tracePt t="35691" x="9855200" y="4673600"/>
          <p14:tracePt t="35694" x="9867900" y="4667250"/>
          <p14:tracePt t="35707" x="9880600" y="4660900"/>
          <p14:tracePt t="35724" x="9912350" y="4648200"/>
          <p14:tracePt t="35741" x="9931400" y="4635500"/>
          <p14:tracePt t="35758" x="9944100" y="4622800"/>
          <p14:tracePt t="35774" x="9969500" y="4610100"/>
          <p14:tracePt t="35791" x="9982200" y="4597400"/>
          <p14:tracePt t="35807" x="9994900" y="4597400"/>
          <p14:tracePt t="35824" x="10001250" y="4591050"/>
          <p14:tracePt t="35841" x="10007600" y="4584700"/>
          <p14:tracePt t="35858" x="10013950" y="4578350"/>
          <p14:tracePt t="35874" x="10026650" y="4578350"/>
          <p14:tracePt t="35891" x="10045700" y="4565650"/>
          <p14:tracePt t="35907" x="10064750" y="4559300"/>
          <p14:tracePt t="35924" x="10090150" y="4540250"/>
          <p14:tracePt t="35941" x="10102850" y="4533900"/>
          <p14:tracePt t="35957" x="10128250" y="4527550"/>
          <p14:tracePt t="35974" x="10153650" y="4514850"/>
          <p14:tracePt t="35991" x="10191750" y="4495800"/>
          <p14:tracePt t="36008" x="10217150" y="4476750"/>
          <p14:tracePt t="36024" x="10255250" y="4451350"/>
          <p14:tracePt t="36041" x="10274300" y="4432300"/>
          <p14:tracePt t="36058" x="10293350" y="4419600"/>
          <p14:tracePt t="36074" x="10312400" y="4419600"/>
          <p14:tracePt t="36091" x="10325100" y="4413250"/>
          <p14:tracePt t="36108" x="10350500" y="4394200"/>
          <p14:tracePt t="36124" x="10369550" y="4387850"/>
          <p14:tracePt t="36141" x="10382250" y="4375150"/>
          <p14:tracePt t="36158" x="10394950" y="4356100"/>
          <p14:tracePt t="36174" x="10414000" y="4343400"/>
          <p14:tracePt t="36190" x="10426700" y="4337050"/>
          <p14:tracePt t="36207" x="10426700" y="4330700"/>
          <p14:tracePt t="36224" x="10445750" y="4324350"/>
          <p14:tracePt t="36240" x="10452100" y="4311650"/>
          <p14:tracePt t="36257" x="10458450" y="4305300"/>
          <p14:tracePt t="36274" x="10471150" y="4292600"/>
          <p14:tracePt t="36291" x="10483850" y="4286250"/>
          <p14:tracePt t="36308" x="10483850" y="4279900"/>
          <p14:tracePt t="36324" x="10502900" y="4260850"/>
          <p14:tracePt t="36341" x="10502900" y="4254500"/>
          <p14:tracePt t="36358" x="10515600" y="4248150"/>
          <p14:tracePt t="36374" x="10521950" y="4235450"/>
          <p14:tracePt t="36391" x="10521950" y="4229100"/>
          <p14:tracePt t="36408" x="10528300" y="4222750"/>
          <p14:tracePt t="36424" x="10528300" y="4216400"/>
          <p14:tracePt t="36441" x="10534650" y="4210050"/>
          <p14:tracePt t="36458" x="10541000" y="4210050"/>
          <p14:tracePt t="36491" x="10541000" y="4203700"/>
          <p14:tracePt t="36507" x="10541000" y="4197350"/>
          <p14:tracePt t="36525" x="10547350" y="4191000"/>
          <p14:tracePt t="36541" x="10553700" y="4184650"/>
          <p14:tracePt t="36558" x="10553700" y="4178300"/>
          <p14:tracePt t="36574" x="10553700" y="4171950"/>
          <p14:tracePt t="36591" x="10560050" y="4165600"/>
          <p14:tracePt t="36608" x="10566400" y="4159250"/>
          <p14:tracePt t="36641" x="10566400" y="4152900"/>
          <p14:tracePt t="36658" x="10572750" y="4152900"/>
          <p14:tracePt t="36674" x="10572750" y="4146550"/>
          <p14:tracePt t="36693" x="10572750" y="4140200"/>
          <p14:tracePt t="36709" x="10572750" y="4133850"/>
          <p14:tracePt t="36724" x="10579100" y="4127500"/>
          <p14:tracePt t="36741" x="10591800" y="4108450"/>
          <p14:tracePt t="36758" x="10591800" y="4095750"/>
          <p14:tracePt t="36774" x="10604500" y="4083050"/>
          <p14:tracePt t="36791" x="10610850" y="4064000"/>
          <p14:tracePt t="36808" x="10610850" y="4057650"/>
          <p14:tracePt t="36824" x="10610850" y="4044950"/>
          <p14:tracePt t="37457" x="10604500" y="4038600"/>
          <p14:tracePt t="37465" x="10585450" y="4032250"/>
          <p14:tracePt t="37475" x="10572750" y="4025900"/>
          <p14:tracePt t="37491" x="10528300" y="4000500"/>
          <p14:tracePt t="37508" x="10490200" y="3968750"/>
          <p14:tracePt t="37524" x="10452100" y="3949700"/>
          <p14:tracePt t="37542" x="10420350" y="3930650"/>
          <p14:tracePt t="37558" x="10407650" y="3924300"/>
          <p14:tracePt t="37574" x="10394950" y="3917950"/>
          <p14:tracePt t="37592" x="10382250" y="3911600"/>
          <p14:tracePt t="37608" x="10363200" y="3892550"/>
          <p14:tracePt t="37625" x="10331450" y="3867150"/>
          <p14:tracePt t="37642" x="10312400" y="3848100"/>
          <p14:tracePt t="37658" x="10306050" y="3841750"/>
          <p14:tracePt t="37674" x="10293350" y="3835400"/>
          <p14:tracePt t="37691" x="10280650" y="3822700"/>
          <p14:tracePt t="37707" x="10255250" y="3810000"/>
          <p14:tracePt t="37724" x="10229850" y="3784600"/>
          <p14:tracePt t="37741" x="10172700" y="3746500"/>
          <p14:tracePt t="37757" x="10134600" y="3727450"/>
          <p14:tracePt t="37774" x="10121900" y="3727450"/>
          <p14:tracePt t="37791" x="10109200" y="3721100"/>
          <p14:tracePt t="37824" x="10096500" y="3714750"/>
          <p14:tracePt t="37841" x="10077450" y="3708400"/>
          <p14:tracePt t="37857" x="10064750" y="3708400"/>
          <p14:tracePt t="37874" x="10052050" y="3702050"/>
          <p14:tracePt t="37891" x="10039350" y="3695700"/>
          <p14:tracePt t="37907" x="10026650" y="3689350"/>
          <p14:tracePt t="37924" x="10001250" y="3683000"/>
          <p14:tracePt t="37941" x="9969500" y="3683000"/>
          <p14:tracePt t="37957" x="9937750" y="3676650"/>
          <p14:tracePt t="37974" x="9899650" y="3670300"/>
          <p14:tracePt t="37991" x="9867900" y="3663950"/>
          <p14:tracePt t="38007" x="9836150" y="3657600"/>
          <p14:tracePt t="38024" x="9817100" y="3651250"/>
          <p14:tracePt t="38041" x="9791700" y="3638550"/>
          <p14:tracePt t="38057" x="9772650" y="3638550"/>
          <p14:tracePt t="38074" x="9766300" y="3638550"/>
          <p14:tracePt t="38091" x="9753600" y="3632200"/>
          <p14:tracePt t="38107" x="9740900" y="3619500"/>
          <p14:tracePt t="38124" x="9721850" y="3606800"/>
          <p14:tracePt t="38141" x="9690100" y="3594100"/>
          <p14:tracePt t="38157" x="9658350" y="3587750"/>
          <p14:tracePt t="38174" x="9645650" y="3581400"/>
          <p14:tracePt t="38191" x="9626600" y="3575050"/>
          <p14:tracePt t="38207" x="9620250" y="3575050"/>
          <p14:tracePt t="38224" x="9607550" y="3568700"/>
          <p14:tracePt t="38241" x="9601200" y="3562350"/>
          <p14:tracePt t="38257" x="9588500" y="3549650"/>
          <p14:tracePt t="38274" x="9575800" y="3543300"/>
          <p14:tracePt t="38291" x="9569450" y="3543300"/>
          <p14:tracePt t="38308" x="9556750" y="3536950"/>
          <p14:tracePt t="38341" x="9544050" y="3530600"/>
          <p14:tracePt t="38357" x="9531350" y="3524250"/>
          <p14:tracePt t="38374" x="9505950" y="3511550"/>
          <p14:tracePt t="38391" x="9480550" y="3505200"/>
          <p14:tracePt t="38407" x="9474200" y="3498850"/>
          <p14:tracePt t="38613" x="9467850" y="3498850"/>
          <p14:tracePt t="38620" x="9461500" y="3486150"/>
          <p14:tracePt t="38626" x="9461500" y="3473450"/>
          <p14:tracePt t="38641" x="9448800" y="3454400"/>
          <p14:tracePt t="38657" x="9436100" y="3435350"/>
          <p14:tracePt t="38674" x="9417050" y="3409950"/>
          <p14:tracePt t="38691" x="9417050" y="3390900"/>
          <p14:tracePt t="38708" x="9410700" y="3365500"/>
          <p14:tracePt t="38724" x="9398000" y="3314700"/>
          <p14:tracePt t="38741" x="9378950" y="3251200"/>
          <p14:tracePt t="38757" x="9353550" y="3175000"/>
          <p14:tracePt t="38774" x="9328150" y="3092450"/>
          <p14:tracePt t="38791" x="9315450" y="3060700"/>
          <p14:tracePt t="38807" x="9309100" y="3035300"/>
          <p14:tracePt t="38824" x="9309100" y="3022600"/>
          <p14:tracePt t="38841" x="9302750" y="3009900"/>
          <p14:tracePt t="38858" x="9302750" y="2990850"/>
          <p14:tracePt t="38874" x="9302750" y="2952750"/>
          <p14:tracePt t="38891" x="9296400" y="2927350"/>
          <p14:tracePt t="38907" x="9290050" y="2908300"/>
          <p14:tracePt t="38924" x="9283700" y="2889250"/>
          <p14:tracePt t="38941" x="9277350" y="2882900"/>
          <p14:tracePt t="38957" x="9271000" y="2870200"/>
          <p14:tracePt t="38974" x="9264650" y="2857500"/>
          <p14:tracePt t="39383" x="9277350" y="2857500"/>
          <p14:tracePt t="39391" x="9296400" y="2851150"/>
          <p14:tracePt t="39399" x="9321800" y="2851150"/>
          <p14:tracePt t="39407" x="9334500" y="2851150"/>
          <p14:tracePt t="39424" x="9372600" y="2851150"/>
          <p14:tracePt t="39441" x="9404350" y="2851150"/>
          <p14:tracePt t="39458" x="9436100" y="2851150"/>
          <p14:tracePt t="39474" x="9448800" y="2851150"/>
          <p14:tracePt t="39491" x="9455150" y="2851150"/>
          <p14:tracePt t="40200" x="9474200" y="2851150"/>
          <p14:tracePt t="40208" x="9493250" y="2851150"/>
          <p14:tracePt t="40216" x="9525000" y="2844800"/>
          <p14:tracePt t="40225" x="9563100" y="2838450"/>
          <p14:tracePt t="40241" x="9601200" y="2832100"/>
          <p14:tracePt t="40258" x="9632950" y="2832100"/>
          <p14:tracePt t="40275" x="9652000" y="2819400"/>
          <p14:tracePt t="40291" x="9671050" y="2813050"/>
          <p14:tracePt t="40308" x="9696450" y="2813050"/>
          <p14:tracePt t="40325" x="9715500" y="2813050"/>
          <p14:tracePt t="40341" x="9728200" y="2806700"/>
          <p14:tracePt t="40358" x="9734550" y="2800350"/>
          <p14:tracePt t="40375" x="9747250" y="2794000"/>
          <p14:tracePt t="40391" x="9759950" y="2787650"/>
          <p14:tracePt t="40408" x="9785350" y="2768600"/>
          <p14:tracePt t="40425" x="9804400" y="2768600"/>
          <p14:tracePt t="40442" x="9817100" y="2762250"/>
          <p14:tracePt t="40458" x="9823450" y="2755900"/>
          <p14:tracePt t="40475" x="9829800" y="2755900"/>
          <p14:tracePt t="40491" x="9848850" y="2749550"/>
          <p14:tracePt t="40508" x="9867900" y="2749550"/>
          <p14:tracePt t="40525" x="9886950" y="2749550"/>
          <p14:tracePt t="40541" x="9906000" y="2743200"/>
          <p14:tracePt t="40558" x="9918700" y="2736850"/>
          <p14:tracePt t="40574" x="9918700" y="2730500"/>
          <p14:tracePt t="40591" x="9931400" y="2730500"/>
          <p14:tracePt t="40608" x="9937750" y="2730500"/>
          <p14:tracePt t="40625" x="9956800" y="2730500"/>
          <p14:tracePt t="40641" x="9969500" y="2730500"/>
          <p14:tracePt t="40658" x="9988550" y="2730500"/>
          <p14:tracePt t="40675" x="9994900" y="2730500"/>
          <p14:tracePt t="40691" x="10001250" y="2730500"/>
          <p14:tracePt t="40756" x="10007600" y="2730500"/>
          <p14:tracePt t="40764" x="10020300" y="2730500"/>
          <p14:tracePt t="40775" x="10026650" y="2730500"/>
          <p14:tracePt t="40791" x="10039350" y="2724150"/>
          <p14:tracePt t="40808" x="10045700" y="2717800"/>
          <p14:tracePt t="40825" x="10058400" y="2711450"/>
          <p14:tracePt t="40842" x="10058400" y="2705100"/>
          <p14:tracePt t="40886" x="10064750" y="2705100"/>
          <p14:tracePt t="40894" x="10071100" y="2705100"/>
          <p14:tracePt t="40908" x="10077450" y="2705100"/>
          <p14:tracePt t="40925" x="10083800" y="2698750"/>
          <p14:tracePt t="40941" x="10090150" y="2698750"/>
          <p14:tracePt t="40958" x="10096500" y="2698750"/>
          <p14:tracePt t="40975" x="10096500" y="2692400"/>
          <p14:tracePt t="41019" x="10102850" y="2692400"/>
          <p14:tracePt t="41027" x="10109200" y="2692400"/>
          <p14:tracePt t="41048" x="10115550" y="2686050"/>
          <p14:tracePt t="41058" x="10121900" y="2686050"/>
          <p14:tracePt t="41075" x="10128250" y="2686050"/>
          <p14:tracePt t="41091" x="10134600" y="2673350"/>
          <p14:tracePt t="41108" x="10140950" y="2673350"/>
          <p14:tracePt t="41125" x="10147300" y="2673350"/>
          <p14:tracePt t="41141" x="10160000" y="2673350"/>
          <p14:tracePt t="41158" x="10166350" y="2667000"/>
          <p14:tracePt t="41175" x="10179050" y="2667000"/>
          <p14:tracePt t="41192" x="10185400" y="2660650"/>
          <p14:tracePt t="41194" x="10191750" y="2660650"/>
          <p14:tracePt t="41210" x="10198100" y="2660650"/>
          <p14:tracePt t="41272" x="10204450" y="2660650"/>
          <p14:tracePt t="41288" x="10204450" y="2654300"/>
          <p14:tracePt t="41294" x="10210800" y="2654300"/>
          <p14:tracePt t="41308" x="10210800" y="2647950"/>
          <p14:tracePt t="41325" x="10223500" y="2641600"/>
          <p14:tracePt t="41342" x="10236200" y="2628900"/>
          <p14:tracePt t="41358" x="10255250" y="2609850"/>
          <p14:tracePt t="41375" x="10267950" y="2597150"/>
          <p14:tracePt t="41392" x="10287000" y="2584450"/>
          <p14:tracePt t="41408" x="10306050" y="2578100"/>
          <p14:tracePt t="41425" x="10325100" y="2571750"/>
          <p14:tracePt t="41441" x="10331450" y="2565400"/>
          <p14:tracePt t="41475" x="10337800" y="2565400"/>
          <p14:tracePt t="41526" x="10337800" y="2559050"/>
          <p14:tracePt t="41556" x="10344150" y="2559050"/>
          <p14:tracePt t="41572" x="10344150" y="2552700"/>
          <p14:tracePt t="41587" x="10350500" y="2552700"/>
          <p14:tracePt t="41618" x="10356850" y="2546350"/>
          <p14:tracePt t="41627" x="10363200" y="2546350"/>
          <p14:tracePt t="41635" x="10369550" y="2546350"/>
          <p14:tracePt t="41651" x="10369550" y="2540000"/>
          <p14:tracePt t="42335" x="10369550" y="2527300"/>
          <p14:tracePt t="42341" x="10369550" y="2520950"/>
          <p14:tracePt t="42365" x="10369550" y="2514600"/>
          <p14:tracePt t="42381" x="10369550" y="2508250"/>
          <p14:tracePt t="42411" x="10369550" y="2501900"/>
          <p14:tracePt t="42419" x="10369550" y="2495550"/>
          <p14:tracePt t="42435" x="10369550" y="2489200"/>
          <p14:tracePt t="42449" x="10369550" y="2482850"/>
          <p14:tracePt t="42458" x="10369550" y="2476500"/>
          <p14:tracePt t="42474" x="10363200" y="2470150"/>
          <p14:tracePt t="42491" x="10363200" y="2463800"/>
          <p14:tracePt t="42508" x="10363200" y="2457450"/>
          <p14:tracePt t="42524" x="10356850" y="2451100"/>
          <p14:tracePt t="42541" x="10350500" y="2432050"/>
          <p14:tracePt t="42558" x="10344150" y="2413000"/>
          <p14:tracePt t="42574" x="10331450" y="2400300"/>
          <p14:tracePt t="42591" x="10325100" y="2387600"/>
          <p14:tracePt t="42608" x="10318750" y="2387600"/>
          <p14:tracePt t="42624" x="10318750" y="2374900"/>
          <p14:tracePt t="42641" x="10312400" y="2368550"/>
          <p14:tracePt t="42658" x="10306050" y="2355850"/>
          <p14:tracePt t="42674" x="10299700" y="2349500"/>
          <p14:tracePt t="42708" x="10299700" y="2343150"/>
          <p14:tracePt t="42724" x="10293350" y="2336800"/>
          <p14:tracePt t="42741" x="10287000" y="2336800"/>
          <p14:tracePt t="42758" x="10287000" y="2330450"/>
          <p14:tracePt t="42789" x="10280650" y="2324100"/>
          <p14:tracePt t="42803" x="10280650" y="2317750"/>
          <p14:tracePt t="42819" x="10274300" y="2317750"/>
          <p14:tracePt t="42827" x="10274300" y="2311400"/>
          <p14:tracePt t="42841" x="10267950" y="2305050"/>
          <p14:tracePt t="42858" x="10267950" y="2298700"/>
          <p14:tracePt t="42874" x="10267950" y="2292350"/>
          <p14:tracePt t="42891" x="10261600" y="2286000"/>
          <p14:tracePt t="42908" x="10261600" y="2279650"/>
          <p14:tracePt t="42925" x="10261600" y="2273300"/>
          <p14:tracePt t="42958" x="10255250" y="2266950"/>
          <p14:tracePt t="42974" x="10248900" y="2266950"/>
          <p14:tracePt t="42991" x="10248900" y="2260600"/>
          <p14:tracePt t="43011" x="10248900" y="2254250"/>
          <p14:tracePt t="43035" x="10248900" y="2247900"/>
          <p14:tracePt t="43151" x="10242550" y="2241550"/>
          <p14:tracePt t="43168" x="10236200" y="2235200"/>
          <p14:tracePt t="43437" x="10236200" y="2228850"/>
          <p14:tracePt t="43444" x="10229850" y="2216150"/>
          <p14:tracePt t="43460" x="10229850" y="2209800"/>
          <p14:tracePt t="43569" x="10229850" y="2203450"/>
          <p14:tracePt t="43584" x="10229850" y="2197100"/>
          <p14:tracePt t="43623" x="10223500" y="2197100"/>
          <p14:tracePt t="43639" x="10223500" y="2190750"/>
          <p14:tracePt t="43661" x="10223500" y="2184400"/>
          <p14:tracePt t="43823" x="10223500" y="2178050"/>
          <p14:tracePt t="43830" x="10217150" y="2178050"/>
          <p14:tracePt t="44055" x="10217150" y="2171700"/>
          <p14:tracePt t="44068" x="10217150" y="2165350"/>
          <p14:tracePt t="44076" x="10210800" y="2165350"/>
          <p14:tracePt t="44091" x="10210800" y="2159000"/>
          <p14:tracePt t="44129" x="10210800" y="2152650"/>
          <p14:tracePt t="44145" x="10210800" y="2146300"/>
          <p14:tracePt t="44167" x="10204450" y="2146300"/>
          <p14:tracePt t="44175" x="10204450" y="2139950"/>
          <p14:tracePt t="44183" x="10204450" y="2133600"/>
          <p14:tracePt t="44214" x="10204450" y="2127250"/>
          <p14:tracePt t="4862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D52E-2021-4FFD-A86D-40BE4421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Graph Theory: 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9D10F7-F84F-4BED-BFF7-758087FC1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317127"/>
              </p:ext>
            </p:extLst>
          </p:nvPr>
        </p:nvGraphicFramePr>
        <p:xfrm>
          <a:off x="571500" y="3429000"/>
          <a:ext cx="11292840" cy="24286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2140">
                  <a:extLst>
                    <a:ext uri="{9D8B030D-6E8A-4147-A177-3AD203B41FA5}">
                      <a16:colId xmlns:a16="http://schemas.microsoft.com/office/drawing/2014/main" val="3291336983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1909296593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370482481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3121080735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058318752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3327295891"/>
                    </a:ext>
                  </a:extLst>
                </a:gridCol>
              </a:tblGrid>
              <a:tr h="42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Distance, Crime, Circuity, Population, Cartel Presence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Circuity, Crime, Population, Cartel Presence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Distance, Circuity, Crime, Cartel Presence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Distance, Circuity, Crime, Population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Distance, Circuity, Population, Cartel Presence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Distance, Crime, Population, Cartel Presence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732325"/>
                  </a:ext>
                </a:extLst>
              </a:tr>
              <a:tr h="20032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782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05D9661-7BA7-4BCD-9244-0AD320472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5" y="4174260"/>
            <a:ext cx="1665202" cy="1440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BE031-968C-4880-A5EF-84258FD40C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1" y="4180720"/>
            <a:ext cx="1659061" cy="1408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213A0-DBEF-4F26-9805-BFEE5DA28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561" y="4199377"/>
            <a:ext cx="1665201" cy="1434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291D1-4EDF-4883-AE36-35CD4CD5C5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4" y="4098349"/>
            <a:ext cx="1775030" cy="1518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2B0619-B7DC-4656-8244-5C0059E902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84" y="4180720"/>
            <a:ext cx="1665201" cy="14342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911D92-A49E-414B-9357-62E58E42C2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0" y="4180720"/>
            <a:ext cx="1665202" cy="14358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219172E-FE30-4635-BC09-C08C2AAC82A7}"/>
              </a:ext>
            </a:extLst>
          </p:cNvPr>
          <p:cNvSpPr/>
          <p:nvPr/>
        </p:nvSpPr>
        <p:spPr>
          <a:xfrm>
            <a:off x="571500" y="1350201"/>
            <a:ext cx="1069605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300" dirty="0">
                <a:solidFill>
                  <a:srgbClr val="FFFFFF"/>
                </a:solidFill>
                <a:latin typeface="Rockwell" panose="02060603020205020403" pitchFamily="18" charset="0"/>
              </a:rPr>
              <a:t>For completeness, a sensitivity analysis was conducted: </a:t>
            </a:r>
          </a:p>
          <a:p>
            <a:pPr lvl="0"/>
            <a:endParaRPr lang="en-US" sz="2300" dirty="0">
              <a:solidFill>
                <a:srgbClr val="FFFFFF"/>
              </a:solidFill>
              <a:latin typeface="Rockwell" panose="02060603020205020403" pitchFamily="18" charset="0"/>
            </a:endParaRPr>
          </a:p>
          <a:p>
            <a:pPr marL="457200" lvl="0" indent="-317500">
              <a:buClr>
                <a:srgbClr val="FFFFFF"/>
              </a:buClr>
              <a:buSzPts val="1400"/>
              <a:buChar char="●"/>
            </a:pPr>
            <a:r>
              <a:rPr lang="en-US" sz="2300" dirty="0">
                <a:solidFill>
                  <a:srgbClr val="FFFFFF"/>
                </a:solidFill>
                <a:latin typeface="Rockwell" panose="02060603020205020403" pitchFamily="18" charset="0"/>
              </a:rPr>
              <a:t>Within Graph Tea, the Dijkstra Algorithm was ran with four attributes only</a:t>
            </a:r>
          </a:p>
          <a:p>
            <a:pPr marL="457200" lvl="0" indent="-317500">
              <a:buClr>
                <a:srgbClr val="FFFFFF"/>
              </a:buClr>
              <a:buSzPts val="1400"/>
              <a:buChar char="●"/>
            </a:pPr>
            <a:r>
              <a:rPr lang="en-US" sz="2300" dirty="0">
                <a:solidFill>
                  <a:srgbClr val="FFFFFF"/>
                </a:solidFill>
                <a:latin typeface="Rockwell" panose="02060603020205020403" pitchFamily="18" charset="0"/>
              </a:rPr>
              <a:t>The paths shown below confirm that the model  is not highly sensitive to changes in input variables</a:t>
            </a:r>
            <a:endParaRPr lang="en-US" sz="2300" dirty="0">
              <a:latin typeface="Rockwell" panose="020606030202050204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13B9F4C-B8C4-4227-8458-CAE650C42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3" y="5908432"/>
            <a:ext cx="703699" cy="94956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26"/>
    </mc:Choice>
    <mc:Fallback xmlns="">
      <p:transition spd="slow" advTm="41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mask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583</Words>
  <Application>Microsoft Office PowerPoint</Application>
  <PresentationFormat>Widescreen</PresentationFormat>
  <Paragraphs>163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Bookman Old Style</vt:lpstr>
      <vt:lpstr>Calibri</vt:lpstr>
      <vt:lpstr>Helvetica</vt:lpstr>
      <vt:lpstr>Rockwell</vt:lpstr>
      <vt:lpstr>Damask</vt:lpstr>
      <vt:lpstr>Workflow</vt:lpstr>
      <vt:lpstr>City Information</vt:lpstr>
      <vt:lpstr>Route Information</vt:lpstr>
      <vt:lpstr>Forced-Choice Survey: Results</vt:lpstr>
      <vt:lpstr>Route Weights</vt:lpstr>
      <vt:lpstr>Graph Theory: Results</vt:lpstr>
      <vt:lpstr>Graph Theory: Results</vt:lpstr>
      <vt:lpstr>Graph Theory: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Model for Predicting Overland Trafficking Routes  Cornell, Harry Necaise, Aaron  Robkin, Jessica  Vaz, Karina  IDS 6916 Research Practicum Alpha Presentation</dc:title>
  <dc:creator>Cornell, Lincoln H (Harry)</dc:creator>
  <cp:lastModifiedBy>Lincoln Cornell</cp:lastModifiedBy>
  <cp:revision>63</cp:revision>
  <dcterms:modified xsi:type="dcterms:W3CDTF">2019-12-10T01:14:33Z</dcterms:modified>
</cp:coreProperties>
</file>